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305" r:id="rId7"/>
    <p:sldId id="302" r:id="rId8"/>
    <p:sldId id="289" r:id="rId9"/>
    <p:sldId id="260" r:id="rId10"/>
    <p:sldId id="262" r:id="rId11"/>
    <p:sldId id="280" r:id="rId12"/>
    <p:sldId id="307" r:id="rId13"/>
    <p:sldId id="303" r:id="rId14"/>
    <p:sldId id="292" r:id="rId15"/>
    <p:sldId id="326" r:id="rId16"/>
    <p:sldId id="287" r:id="rId17"/>
    <p:sldId id="325" r:id="rId18"/>
    <p:sldId id="324" r:id="rId19"/>
    <p:sldId id="268" r:id="rId20"/>
    <p:sldId id="327" r:id="rId21"/>
    <p:sldId id="271" r:id="rId22"/>
    <p:sldId id="273" r:id="rId23"/>
    <p:sldId id="272" r:id="rId24"/>
    <p:sldId id="270" r:id="rId25"/>
    <p:sldId id="328" r:id="rId26"/>
    <p:sldId id="275" r:id="rId27"/>
    <p:sldId id="276" r:id="rId28"/>
    <p:sldId id="278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EDF56-62BC-4596-9F3C-A0E4DFB19DA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37011-9B3F-425E-A0AE-40AF49C1DE3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Purpose</a:t>
          </a:r>
        </a:p>
      </dgm:t>
    </dgm:pt>
    <dgm:pt modelId="{A62E5314-EA70-4F62-93E8-F643F974B84B}" type="parTrans" cxnId="{9A9F0D9E-D96C-46AE-939F-27E091E64895}">
      <dgm:prSet/>
      <dgm:spPr/>
      <dgm:t>
        <a:bodyPr/>
        <a:lstStyle/>
        <a:p>
          <a:endParaRPr lang="en-US"/>
        </a:p>
      </dgm:t>
    </dgm:pt>
    <dgm:pt modelId="{D0D8E731-EEB4-49FD-B75D-1BBD44451EF9}" type="sibTrans" cxnId="{9A9F0D9E-D96C-46AE-939F-27E091E64895}">
      <dgm:prSet/>
      <dgm:spPr/>
      <dgm:t>
        <a:bodyPr/>
        <a:lstStyle/>
        <a:p>
          <a:endParaRPr lang="en-US"/>
        </a:p>
      </dgm:t>
    </dgm:pt>
    <dgm:pt modelId="{557EF82D-F02A-44FA-AECE-EF2085F53E01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Audience</a:t>
          </a:r>
        </a:p>
      </dgm:t>
    </dgm:pt>
    <dgm:pt modelId="{66D61DE8-BF1D-49DA-A6A9-39BC2369238D}" type="parTrans" cxnId="{CC967D2C-BF86-4949-925A-A04B0A03025B}">
      <dgm:prSet/>
      <dgm:spPr/>
      <dgm:t>
        <a:bodyPr/>
        <a:lstStyle/>
        <a:p>
          <a:endParaRPr lang="en-US"/>
        </a:p>
      </dgm:t>
    </dgm:pt>
    <dgm:pt modelId="{67B27EB2-B185-4467-BD0D-5AEFDAC1DD7A}" type="sibTrans" cxnId="{CC967D2C-BF86-4949-925A-A04B0A03025B}">
      <dgm:prSet/>
      <dgm:spPr/>
      <dgm:t>
        <a:bodyPr/>
        <a:lstStyle/>
        <a:p>
          <a:endParaRPr lang="en-US"/>
        </a:p>
      </dgm:t>
    </dgm:pt>
    <dgm:pt modelId="{3316C4C1-FCED-4123-882F-7D8EC29794B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Context</a:t>
          </a:r>
        </a:p>
      </dgm:t>
    </dgm:pt>
    <dgm:pt modelId="{12D39E08-4802-4EF9-93C7-5D79748D34EA}" type="parTrans" cxnId="{A13F4545-85C1-4BE7-9DC2-564FA77334DA}">
      <dgm:prSet/>
      <dgm:spPr/>
      <dgm:t>
        <a:bodyPr/>
        <a:lstStyle/>
        <a:p>
          <a:endParaRPr lang="en-US"/>
        </a:p>
      </dgm:t>
    </dgm:pt>
    <dgm:pt modelId="{3A270190-7045-4477-A203-F0367EF15638}" type="sibTrans" cxnId="{A13F4545-85C1-4BE7-9DC2-564FA77334DA}">
      <dgm:prSet/>
      <dgm:spPr/>
      <dgm:t>
        <a:bodyPr/>
        <a:lstStyle/>
        <a:p>
          <a:endParaRPr lang="en-US"/>
        </a:p>
      </dgm:t>
    </dgm:pt>
    <dgm:pt modelId="{C3C58891-F6F9-430D-A58A-4C186E81C361}" type="pres">
      <dgm:prSet presAssocID="{1D3EDF56-62BC-4596-9F3C-A0E4DFB19DA0}" presName="cycle" presStyleCnt="0">
        <dgm:presLayoutVars>
          <dgm:dir/>
          <dgm:resizeHandles val="exact"/>
        </dgm:presLayoutVars>
      </dgm:prSet>
      <dgm:spPr/>
    </dgm:pt>
    <dgm:pt modelId="{1971AA84-498B-42B9-9FED-2238D1B7D2F8}" type="pres">
      <dgm:prSet presAssocID="{7A337011-9B3F-425E-A0AE-40AF49C1DE36}" presName="node" presStyleLbl="node1" presStyleIdx="0" presStyleCnt="3">
        <dgm:presLayoutVars>
          <dgm:bulletEnabled val="1"/>
        </dgm:presLayoutVars>
      </dgm:prSet>
      <dgm:spPr/>
    </dgm:pt>
    <dgm:pt modelId="{49D81A0C-657E-461F-A63C-A23D7F16FF73}" type="pres">
      <dgm:prSet presAssocID="{D0D8E731-EEB4-49FD-B75D-1BBD44451EF9}" presName="sibTrans" presStyleLbl="sibTrans2D1" presStyleIdx="0" presStyleCnt="3"/>
      <dgm:spPr/>
    </dgm:pt>
    <dgm:pt modelId="{7414B17F-0AE1-4A6C-BB46-29C61981511F}" type="pres">
      <dgm:prSet presAssocID="{D0D8E731-EEB4-49FD-B75D-1BBD44451EF9}" presName="connectorText" presStyleLbl="sibTrans2D1" presStyleIdx="0" presStyleCnt="3"/>
      <dgm:spPr/>
    </dgm:pt>
    <dgm:pt modelId="{5190C3C8-2BD0-4CF7-A46B-D9583FFE93F9}" type="pres">
      <dgm:prSet presAssocID="{557EF82D-F02A-44FA-AECE-EF2085F53E01}" presName="node" presStyleLbl="node1" presStyleIdx="1" presStyleCnt="3">
        <dgm:presLayoutVars>
          <dgm:bulletEnabled val="1"/>
        </dgm:presLayoutVars>
      </dgm:prSet>
      <dgm:spPr/>
    </dgm:pt>
    <dgm:pt modelId="{B15E4FDE-968C-47D0-A2D3-A10A3DC9C03F}" type="pres">
      <dgm:prSet presAssocID="{67B27EB2-B185-4467-BD0D-5AEFDAC1DD7A}" presName="sibTrans" presStyleLbl="sibTrans2D1" presStyleIdx="1" presStyleCnt="3"/>
      <dgm:spPr/>
    </dgm:pt>
    <dgm:pt modelId="{3AA37F88-E998-403E-A41B-5BCE6028F431}" type="pres">
      <dgm:prSet presAssocID="{67B27EB2-B185-4467-BD0D-5AEFDAC1DD7A}" presName="connectorText" presStyleLbl="sibTrans2D1" presStyleIdx="1" presStyleCnt="3"/>
      <dgm:spPr/>
    </dgm:pt>
    <dgm:pt modelId="{DCFF4FAF-CFC3-4A98-879E-970E9C363F41}" type="pres">
      <dgm:prSet presAssocID="{3316C4C1-FCED-4123-882F-7D8EC29794BD}" presName="node" presStyleLbl="node1" presStyleIdx="2" presStyleCnt="3" custRadScaleRad="98987" custRadScaleInc="1720">
        <dgm:presLayoutVars>
          <dgm:bulletEnabled val="1"/>
        </dgm:presLayoutVars>
      </dgm:prSet>
      <dgm:spPr/>
    </dgm:pt>
    <dgm:pt modelId="{849EDB63-3E53-4D6A-A686-4B22063DA757}" type="pres">
      <dgm:prSet presAssocID="{3A270190-7045-4477-A203-F0367EF15638}" presName="sibTrans" presStyleLbl="sibTrans2D1" presStyleIdx="2" presStyleCnt="3"/>
      <dgm:spPr/>
    </dgm:pt>
    <dgm:pt modelId="{ACF3CE05-B8ED-4C8A-9F18-8DADF05D71F9}" type="pres">
      <dgm:prSet presAssocID="{3A270190-7045-4477-A203-F0367EF15638}" presName="connectorText" presStyleLbl="sibTrans2D1" presStyleIdx="2" presStyleCnt="3"/>
      <dgm:spPr/>
    </dgm:pt>
  </dgm:ptLst>
  <dgm:cxnLst>
    <dgm:cxn modelId="{0721111C-5694-4DF9-AE6E-73DD47BF927A}" type="presOf" srcId="{67B27EB2-B185-4467-BD0D-5AEFDAC1DD7A}" destId="{B15E4FDE-968C-47D0-A2D3-A10A3DC9C03F}" srcOrd="0" destOrd="0" presId="urn:microsoft.com/office/officeart/2005/8/layout/cycle2"/>
    <dgm:cxn modelId="{CC967D2C-BF86-4949-925A-A04B0A03025B}" srcId="{1D3EDF56-62BC-4596-9F3C-A0E4DFB19DA0}" destId="{557EF82D-F02A-44FA-AECE-EF2085F53E01}" srcOrd="1" destOrd="0" parTransId="{66D61DE8-BF1D-49DA-A6A9-39BC2369238D}" sibTransId="{67B27EB2-B185-4467-BD0D-5AEFDAC1DD7A}"/>
    <dgm:cxn modelId="{E5C9D935-3A7F-42DF-A12C-E773BB46F02D}" type="presOf" srcId="{67B27EB2-B185-4467-BD0D-5AEFDAC1DD7A}" destId="{3AA37F88-E998-403E-A41B-5BCE6028F431}" srcOrd="1" destOrd="0" presId="urn:microsoft.com/office/officeart/2005/8/layout/cycle2"/>
    <dgm:cxn modelId="{7573F138-763D-4487-BA65-4582741243B3}" type="presOf" srcId="{D0D8E731-EEB4-49FD-B75D-1BBD44451EF9}" destId="{7414B17F-0AE1-4A6C-BB46-29C61981511F}" srcOrd="1" destOrd="0" presId="urn:microsoft.com/office/officeart/2005/8/layout/cycle2"/>
    <dgm:cxn modelId="{2A0F0A44-6B72-408E-BE84-03F32E9E63E6}" type="presOf" srcId="{3A270190-7045-4477-A203-F0367EF15638}" destId="{ACF3CE05-B8ED-4C8A-9F18-8DADF05D71F9}" srcOrd="1" destOrd="0" presId="urn:microsoft.com/office/officeart/2005/8/layout/cycle2"/>
    <dgm:cxn modelId="{A13F4545-85C1-4BE7-9DC2-564FA77334DA}" srcId="{1D3EDF56-62BC-4596-9F3C-A0E4DFB19DA0}" destId="{3316C4C1-FCED-4123-882F-7D8EC29794BD}" srcOrd="2" destOrd="0" parTransId="{12D39E08-4802-4EF9-93C7-5D79748D34EA}" sibTransId="{3A270190-7045-4477-A203-F0367EF15638}"/>
    <dgm:cxn modelId="{14D37446-7154-4FB6-944D-2B1718E126D7}" type="presOf" srcId="{D0D8E731-EEB4-49FD-B75D-1BBD44451EF9}" destId="{49D81A0C-657E-461F-A63C-A23D7F16FF73}" srcOrd="0" destOrd="0" presId="urn:microsoft.com/office/officeart/2005/8/layout/cycle2"/>
    <dgm:cxn modelId="{8CA70458-3CAE-4647-978B-FEEF682607AE}" type="presOf" srcId="{3316C4C1-FCED-4123-882F-7D8EC29794BD}" destId="{DCFF4FAF-CFC3-4A98-879E-970E9C363F41}" srcOrd="0" destOrd="0" presId="urn:microsoft.com/office/officeart/2005/8/layout/cycle2"/>
    <dgm:cxn modelId="{9A9F0D9E-D96C-46AE-939F-27E091E64895}" srcId="{1D3EDF56-62BC-4596-9F3C-A0E4DFB19DA0}" destId="{7A337011-9B3F-425E-A0AE-40AF49C1DE36}" srcOrd="0" destOrd="0" parTransId="{A62E5314-EA70-4F62-93E8-F643F974B84B}" sibTransId="{D0D8E731-EEB4-49FD-B75D-1BBD44451EF9}"/>
    <dgm:cxn modelId="{7565D2B1-A5B5-408D-8CBE-35F8CBE87B94}" type="presOf" srcId="{1D3EDF56-62BC-4596-9F3C-A0E4DFB19DA0}" destId="{C3C58891-F6F9-430D-A58A-4C186E81C361}" srcOrd="0" destOrd="0" presId="urn:microsoft.com/office/officeart/2005/8/layout/cycle2"/>
    <dgm:cxn modelId="{1DF7C3BA-A8A5-4235-B953-2AF6D42B1E71}" type="presOf" srcId="{7A337011-9B3F-425E-A0AE-40AF49C1DE36}" destId="{1971AA84-498B-42B9-9FED-2238D1B7D2F8}" srcOrd="0" destOrd="0" presId="urn:microsoft.com/office/officeart/2005/8/layout/cycle2"/>
    <dgm:cxn modelId="{CC6B5ADD-5E6B-4559-A8B8-802308AA9BAE}" type="presOf" srcId="{557EF82D-F02A-44FA-AECE-EF2085F53E01}" destId="{5190C3C8-2BD0-4CF7-A46B-D9583FFE93F9}" srcOrd="0" destOrd="0" presId="urn:microsoft.com/office/officeart/2005/8/layout/cycle2"/>
    <dgm:cxn modelId="{CEDC9EF0-73D2-469A-A09D-D963BB6A481E}" type="presOf" srcId="{3A270190-7045-4477-A203-F0367EF15638}" destId="{849EDB63-3E53-4D6A-A686-4B22063DA757}" srcOrd="0" destOrd="0" presId="urn:microsoft.com/office/officeart/2005/8/layout/cycle2"/>
    <dgm:cxn modelId="{4282C773-24F1-48FA-9FA2-0ECE5A31A006}" type="presParOf" srcId="{C3C58891-F6F9-430D-A58A-4C186E81C361}" destId="{1971AA84-498B-42B9-9FED-2238D1B7D2F8}" srcOrd="0" destOrd="0" presId="urn:microsoft.com/office/officeart/2005/8/layout/cycle2"/>
    <dgm:cxn modelId="{11DFCF29-51A5-4E03-A1C4-DC7D5DED1615}" type="presParOf" srcId="{C3C58891-F6F9-430D-A58A-4C186E81C361}" destId="{49D81A0C-657E-461F-A63C-A23D7F16FF73}" srcOrd="1" destOrd="0" presId="urn:microsoft.com/office/officeart/2005/8/layout/cycle2"/>
    <dgm:cxn modelId="{CEF9CF9C-B167-424B-A62F-2547DA443D9D}" type="presParOf" srcId="{49D81A0C-657E-461F-A63C-A23D7F16FF73}" destId="{7414B17F-0AE1-4A6C-BB46-29C61981511F}" srcOrd="0" destOrd="0" presId="urn:microsoft.com/office/officeart/2005/8/layout/cycle2"/>
    <dgm:cxn modelId="{135A0643-A751-499B-9081-8F2DE0EA4ACA}" type="presParOf" srcId="{C3C58891-F6F9-430D-A58A-4C186E81C361}" destId="{5190C3C8-2BD0-4CF7-A46B-D9583FFE93F9}" srcOrd="2" destOrd="0" presId="urn:microsoft.com/office/officeart/2005/8/layout/cycle2"/>
    <dgm:cxn modelId="{B2BCE409-2C0F-4022-AE16-536453F2534D}" type="presParOf" srcId="{C3C58891-F6F9-430D-A58A-4C186E81C361}" destId="{B15E4FDE-968C-47D0-A2D3-A10A3DC9C03F}" srcOrd="3" destOrd="0" presId="urn:microsoft.com/office/officeart/2005/8/layout/cycle2"/>
    <dgm:cxn modelId="{0E64CD4B-5218-4D4E-8C28-A94E76398228}" type="presParOf" srcId="{B15E4FDE-968C-47D0-A2D3-A10A3DC9C03F}" destId="{3AA37F88-E998-403E-A41B-5BCE6028F431}" srcOrd="0" destOrd="0" presId="urn:microsoft.com/office/officeart/2005/8/layout/cycle2"/>
    <dgm:cxn modelId="{0F60DB28-BEDA-4915-89FA-10D97EEC4A28}" type="presParOf" srcId="{C3C58891-F6F9-430D-A58A-4C186E81C361}" destId="{DCFF4FAF-CFC3-4A98-879E-970E9C363F41}" srcOrd="4" destOrd="0" presId="urn:microsoft.com/office/officeart/2005/8/layout/cycle2"/>
    <dgm:cxn modelId="{2DAFECFD-F97D-4EE8-9FB3-6F220E508D03}" type="presParOf" srcId="{C3C58891-F6F9-430D-A58A-4C186E81C361}" destId="{849EDB63-3E53-4D6A-A686-4B22063DA757}" srcOrd="5" destOrd="0" presId="urn:microsoft.com/office/officeart/2005/8/layout/cycle2"/>
    <dgm:cxn modelId="{BFD07489-C26C-4F4D-ADF7-83D369C2424B}" type="presParOf" srcId="{849EDB63-3E53-4D6A-A686-4B22063DA757}" destId="{ACF3CE05-B8ED-4C8A-9F18-8DADF05D71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3EDF56-62BC-4596-9F3C-A0E4DFB19DA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37011-9B3F-425E-A0AE-40AF49C1DE3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dirty="0"/>
            <a:t>Purpose:</a:t>
          </a:r>
        </a:p>
        <a:p>
          <a:r>
            <a:rPr lang="en-US" dirty="0"/>
            <a:t>To share research, persuade, inform</a:t>
          </a:r>
        </a:p>
      </dgm:t>
    </dgm:pt>
    <dgm:pt modelId="{A62E5314-EA70-4F62-93E8-F643F974B84B}" type="parTrans" cxnId="{9A9F0D9E-D96C-46AE-939F-27E091E64895}">
      <dgm:prSet/>
      <dgm:spPr/>
      <dgm:t>
        <a:bodyPr/>
        <a:lstStyle/>
        <a:p>
          <a:endParaRPr lang="en-US"/>
        </a:p>
      </dgm:t>
    </dgm:pt>
    <dgm:pt modelId="{D0D8E731-EEB4-49FD-B75D-1BBD44451EF9}" type="sibTrans" cxnId="{9A9F0D9E-D96C-46AE-939F-27E091E64895}">
      <dgm:prSet/>
      <dgm:spPr/>
      <dgm:t>
        <a:bodyPr/>
        <a:lstStyle/>
        <a:p>
          <a:endParaRPr lang="en-US"/>
        </a:p>
      </dgm:t>
    </dgm:pt>
    <dgm:pt modelId="{557EF82D-F02A-44FA-AECE-EF2085F53E01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dirty="0"/>
            <a:t>Audience:</a:t>
          </a:r>
        </a:p>
        <a:p>
          <a:r>
            <a:rPr lang="en-US" dirty="0"/>
            <a:t>Assessors</a:t>
          </a:r>
        </a:p>
        <a:p>
          <a:r>
            <a:rPr lang="en-US" dirty="0"/>
            <a:t>Professors</a:t>
          </a:r>
        </a:p>
      </dgm:t>
    </dgm:pt>
    <dgm:pt modelId="{66D61DE8-BF1D-49DA-A6A9-39BC2369238D}" type="parTrans" cxnId="{CC967D2C-BF86-4949-925A-A04B0A03025B}">
      <dgm:prSet/>
      <dgm:spPr/>
      <dgm:t>
        <a:bodyPr/>
        <a:lstStyle/>
        <a:p>
          <a:endParaRPr lang="en-US"/>
        </a:p>
      </dgm:t>
    </dgm:pt>
    <dgm:pt modelId="{67B27EB2-B185-4467-BD0D-5AEFDAC1DD7A}" type="sibTrans" cxnId="{CC967D2C-BF86-4949-925A-A04B0A03025B}">
      <dgm:prSet/>
      <dgm:spPr/>
      <dgm:t>
        <a:bodyPr/>
        <a:lstStyle/>
        <a:p>
          <a:endParaRPr lang="en-US"/>
        </a:p>
      </dgm:t>
    </dgm:pt>
    <dgm:pt modelId="{3316C4C1-FCED-4123-882F-7D8EC29794B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dirty="0"/>
            <a:t>Context:</a:t>
          </a:r>
        </a:p>
        <a:p>
          <a:r>
            <a:rPr lang="en-US" dirty="0"/>
            <a:t>Formal </a:t>
          </a:r>
        </a:p>
        <a:p>
          <a:endParaRPr lang="en-US" dirty="0"/>
        </a:p>
      </dgm:t>
    </dgm:pt>
    <dgm:pt modelId="{12D39E08-4802-4EF9-93C7-5D79748D34EA}" type="parTrans" cxnId="{A13F4545-85C1-4BE7-9DC2-564FA77334DA}">
      <dgm:prSet/>
      <dgm:spPr/>
      <dgm:t>
        <a:bodyPr/>
        <a:lstStyle/>
        <a:p>
          <a:endParaRPr lang="en-US"/>
        </a:p>
      </dgm:t>
    </dgm:pt>
    <dgm:pt modelId="{3A270190-7045-4477-A203-F0367EF15638}" type="sibTrans" cxnId="{A13F4545-85C1-4BE7-9DC2-564FA77334DA}">
      <dgm:prSet/>
      <dgm:spPr/>
      <dgm:t>
        <a:bodyPr/>
        <a:lstStyle/>
        <a:p>
          <a:endParaRPr lang="en-US"/>
        </a:p>
      </dgm:t>
    </dgm:pt>
    <dgm:pt modelId="{C3C58891-F6F9-430D-A58A-4C186E81C361}" type="pres">
      <dgm:prSet presAssocID="{1D3EDF56-62BC-4596-9F3C-A0E4DFB19DA0}" presName="cycle" presStyleCnt="0">
        <dgm:presLayoutVars>
          <dgm:dir/>
          <dgm:resizeHandles val="exact"/>
        </dgm:presLayoutVars>
      </dgm:prSet>
      <dgm:spPr/>
    </dgm:pt>
    <dgm:pt modelId="{1971AA84-498B-42B9-9FED-2238D1B7D2F8}" type="pres">
      <dgm:prSet presAssocID="{7A337011-9B3F-425E-A0AE-40AF49C1DE36}" presName="node" presStyleLbl="node1" presStyleIdx="0" presStyleCnt="3" custRadScaleRad="98786" custRadScaleInc="1785">
        <dgm:presLayoutVars>
          <dgm:bulletEnabled val="1"/>
        </dgm:presLayoutVars>
      </dgm:prSet>
      <dgm:spPr/>
    </dgm:pt>
    <dgm:pt modelId="{49D81A0C-657E-461F-A63C-A23D7F16FF73}" type="pres">
      <dgm:prSet presAssocID="{D0D8E731-EEB4-49FD-B75D-1BBD44451EF9}" presName="sibTrans" presStyleLbl="sibTrans2D1" presStyleIdx="0" presStyleCnt="3"/>
      <dgm:spPr/>
    </dgm:pt>
    <dgm:pt modelId="{7414B17F-0AE1-4A6C-BB46-29C61981511F}" type="pres">
      <dgm:prSet presAssocID="{D0D8E731-EEB4-49FD-B75D-1BBD44451EF9}" presName="connectorText" presStyleLbl="sibTrans2D1" presStyleIdx="0" presStyleCnt="3"/>
      <dgm:spPr/>
    </dgm:pt>
    <dgm:pt modelId="{5190C3C8-2BD0-4CF7-A46B-D9583FFE93F9}" type="pres">
      <dgm:prSet presAssocID="{557EF82D-F02A-44FA-AECE-EF2085F53E01}" presName="node" presStyleLbl="node1" presStyleIdx="1" presStyleCnt="3">
        <dgm:presLayoutVars>
          <dgm:bulletEnabled val="1"/>
        </dgm:presLayoutVars>
      </dgm:prSet>
      <dgm:spPr/>
    </dgm:pt>
    <dgm:pt modelId="{B15E4FDE-968C-47D0-A2D3-A10A3DC9C03F}" type="pres">
      <dgm:prSet presAssocID="{67B27EB2-B185-4467-BD0D-5AEFDAC1DD7A}" presName="sibTrans" presStyleLbl="sibTrans2D1" presStyleIdx="1" presStyleCnt="3"/>
      <dgm:spPr/>
    </dgm:pt>
    <dgm:pt modelId="{3AA37F88-E998-403E-A41B-5BCE6028F431}" type="pres">
      <dgm:prSet presAssocID="{67B27EB2-B185-4467-BD0D-5AEFDAC1DD7A}" presName="connectorText" presStyleLbl="sibTrans2D1" presStyleIdx="1" presStyleCnt="3"/>
      <dgm:spPr/>
    </dgm:pt>
    <dgm:pt modelId="{DCFF4FAF-CFC3-4A98-879E-970E9C363F41}" type="pres">
      <dgm:prSet presAssocID="{3316C4C1-FCED-4123-882F-7D8EC29794BD}" presName="node" presStyleLbl="node1" presStyleIdx="2" presStyleCnt="3" custRadScaleRad="98987" custRadScaleInc="1720">
        <dgm:presLayoutVars>
          <dgm:bulletEnabled val="1"/>
        </dgm:presLayoutVars>
      </dgm:prSet>
      <dgm:spPr/>
    </dgm:pt>
    <dgm:pt modelId="{849EDB63-3E53-4D6A-A686-4B22063DA757}" type="pres">
      <dgm:prSet presAssocID="{3A270190-7045-4477-A203-F0367EF15638}" presName="sibTrans" presStyleLbl="sibTrans2D1" presStyleIdx="2" presStyleCnt="3"/>
      <dgm:spPr/>
    </dgm:pt>
    <dgm:pt modelId="{ACF3CE05-B8ED-4C8A-9F18-8DADF05D71F9}" type="pres">
      <dgm:prSet presAssocID="{3A270190-7045-4477-A203-F0367EF15638}" presName="connectorText" presStyleLbl="sibTrans2D1" presStyleIdx="2" presStyleCnt="3"/>
      <dgm:spPr/>
    </dgm:pt>
  </dgm:ptLst>
  <dgm:cxnLst>
    <dgm:cxn modelId="{0721111C-5694-4DF9-AE6E-73DD47BF927A}" type="presOf" srcId="{67B27EB2-B185-4467-BD0D-5AEFDAC1DD7A}" destId="{B15E4FDE-968C-47D0-A2D3-A10A3DC9C03F}" srcOrd="0" destOrd="0" presId="urn:microsoft.com/office/officeart/2005/8/layout/cycle2"/>
    <dgm:cxn modelId="{CC967D2C-BF86-4949-925A-A04B0A03025B}" srcId="{1D3EDF56-62BC-4596-9F3C-A0E4DFB19DA0}" destId="{557EF82D-F02A-44FA-AECE-EF2085F53E01}" srcOrd="1" destOrd="0" parTransId="{66D61DE8-BF1D-49DA-A6A9-39BC2369238D}" sibTransId="{67B27EB2-B185-4467-BD0D-5AEFDAC1DD7A}"/>
    <dgm:cxn modelId="{E5C9D935-3A7F-42DF-A12C-E773BB46F02D}" type="presOf" srcId="{67B27EB2-B185-4467-BD0D-5AEFDAC1DD7A}" destId="{3AA37F88-E998-403E-A41B-5BCE6028F431}" srcOrd="1" destOrd="0" presId="urn:microsoft.com/office/officeart/2005/8/layout/cycle2"/>
    <dgm:cxn modelId="{7573F138-763D-4487-BA65-4582741243B3}" type="presOf" srcId="{D0D8E731-EEB4-49FD-B75D-1BBD44451EF9}" destId="{7414B17F-0AE1-4A6C-BB46-29C61981511F}" srcOrd="1" destOrd="0" presId="urn:microsoft.com/office/officeart/2005/8/layout/cycle2"/>
    <dgm:cxn modelId="{2A0F0A44-6B72-408E-BE84-03F32E9E63E6}" type="presOf" srcId="{3A270190-7045-4477-A203-F0367EF15638}" destId="{ACF3CE05-B8ED-4C8A-9F18-8DADF05D71F9}" srcOrd="1" destOrd="0" presId="urn:microsoft.com/office/officeart/2005/8/layout/cycle2"/>
    <dgm:cxn modelId="{A13F4545-85C1-4BE7-9DC2-564FA77334DA}" srcId="{1D3EDF56-62BC-4596-9F3C-A0E4DFB19DA0}" destId="{3316C4C1-FCED-4123-882F-7D8EC29794BD}" srcOrd="2" destOrd="0" parTransId="{12D39E08-4802-4EF9-93C7-5D79748D34EA}" sibTransId="{3A270190-7045-4477-A203-F0367EF15638}"/>
    <dgm:cxn modelId="{14D37446-7154-4FB6-944D-2B1718E126D7}" type="presOf" srcId="{D0D8E731-EEB4-49FD-B75D-1BBD44451EF9}" destId="{49D81A0C-657E-461F-A63C-A23D7F16FF73}" srcOrd="0" destOrd="0" presId="urn:microsoft.com/office/officeart/2005/8/layout/cycle2"/>
    <dgm:cxn modelId="{8CA70458-3CAE-4647-978B-FEEF682607AE}" type="presOf" srcId="{3316C4C1-FCED-4123-882F-7D8EC29794BD}" destId="{DCFF4FAF-CFC3-4A98-879E-970E9C363F41}" srcOrd="0" destOrd="0" presId="urn:microsoft.com/office/officeart/2005/8/layout/cycle2"/>
    <dgm:cxn modelId="{9A9F0D9E-D96C-46AE-939F-27E091E64895}" srcId="{1D3EDF56-62BC-4596-9F3C-A0E4DFB19DA0}" destId="{7A337011-9B3F-425E-A0AE-40AF49C1DE36}" srcOrd="0" destOrd="0" parTransId="{A62E5314-EA70-4F62-93E8-F643F974B84B}" sibTransId="{D0D8E731-EEB4-49FD-B75D-1BBD44451EF9}"/>
    <dgm:cxn modelId="{7565D2B1-A5B5-408D-8CBE-35F8CBE87B94}" type="presOf" srcId="{1D3EDF56-62BC-4596-9F3C-A0E4DFB19DA0}" destId="{C3C58891-F6F9-430D-A58A-4C186E81C361}" srcOrd="0" destOrd="0" presId="urn:microsoft.com/office/officeart/2005/8/layout/cycle2"/>
    <dgm:cxn modelId="{1DF7C3BA-A8A5-4235-B953-2AF6D42B1E71}" type="presOf" srcId="{7A337011-9B3F-425E-A0AE-40AF49C1DE36}" destId="{1971AA84-498B-42B9-9FED-2238D1B7D2F8}" srcOrd="0" destOrd="0" presId="urn:microsoft.com/office/officeart/2005/8/layout/cycle2"/>
    <dgm:cxn modelId="{CC6B5ADD-5E6B-4559-A8B8-802308AA9BAE}" type="presOf" srcId="{557EF82D-F02A-44FA-AECE-EF2085F53E01}" destId="{5190C3C8-2BD0-4CF7-A46B-D9583FFE93F9}" srcOrd="0" destOrd="0" presId="urn:microsoft.com/office/officeart/2005/8/layout/cycle2"/>
    <dgm:cxn modelId="{CEDC9EF0-73D2-469A-A09D-D963BB6A481E}" type="presOf" srcId="{3A270190-7045-4477-A203-F0367EF15638}" destId="{849EDB63-3E53-4D6A-A686-4B22063DA757}" srcOrd="0" destOrd="0" presId="urn:microsoft.com/office/officeart/2005/8/layout/cycle2"/>
    <dgm:cxn modelId="{4282C773-24F1-48FA-9FA2-0ECE5A31A006}" type="presParOf" srcId="{C3C58891-F6F9-430D-A58A-4C186E81C361}" destId="{1971AA84-498B-42B9-9FED-2238D1B7D2F8}" srcOrd="0" destOrd="0" presId="urn:microsoft.com/office/officeart/2005/8/layout/cycle2"/>
    <dgm:cxn modelId="{11DFCF29-51A5-4E03-A1C4-DC7D5DED1615}" type="presParOf" srcId="{C3C58891-F6F9-430D-A58A-4C186E81C361}" destId="{49D81A0C-657E-461F-A63C-A23D7F16FF73}" srcOrd="1" destOrd="0" presId="urn:microsoft.com/office/officeart/2005/8/layout/cycle2"/>
    <dgm:cxn modelId="{CEF9CF9C-B167-424B-A62F-2547DA443D9D}" type="presParOf" srcId="{49D81A0C-657E-461F-A63C-A23D7F16FF73}" destId="{7414B17F-0AE1-4A6C-BB46-29C61981511F}" srcOrd="0" destOrd="0" presId="urn:microsoft.com/office/officeart/2005/8/layout/cycle2"/>
    <dgm:cxn modelId="{135A0643-A751-499B-9081-8F2DE0EA4ACA}" type="presParOf" srcId="{C3C58891-F6F9-430D-A58A-4C186E81C361}" destId="{5190C3C8-2BD0-4CF7-A46B-D9583FFE93F9}" srcOrd="2" destOrd="0" presId="urn:microsoft.com/office/officeart/2005/8/layout/cycle2"/>
    <dgm:cxn modelId="{B2BCE409-2C0F-4022-AE16-536453F2534D}" type="presParOf" srcId="{C3C58891-F6F9-430D-A58A-4C186E81C361}" destId="{B15E4FDE-968C-47D0-A2D3-A10A3DC9C03F}" srcOrd="3" destOrd="0" presId="urn:microsoft.com/office/officeart/2005/8/layout/cycle2"/>
    <dgm:cxn modelId="{0E64CD4B-5218-4D4E-8C28-A94E76398228}" type="presParOf" srcId="{B15E4FDE-968C-47D0-A2D3-A10A3DC9C03F}" destId="{3AA37F88-E998-403E-A41B-5BCE6028F431}" srcOrd="0" destOrd="0" presId="urn:microsoft.com/office/officeart/2005/8/layout/cycle2"/>
    <dgm:cxn modelId="{0F60DB28-BEDA-4915-89FA-10D97EEC4A28}" type="presParOf" srcId="{C3C58891-F6F9-430D-A58A-4C186E81C361}" destId="{DCFF4FAF-CFC3-4A98-879E-970E9C363F41}" srcOrd="4" destOrd="0" presId="urn:microsoft.com/office/officeart/2005/8/layout/cycle2"/>
    <dgm:cxn modelId="{2DAFECFD-F97D-4EE8-9FB3-6F220E508D03}" type="presParOf" srcId="{C3C58891-F6F9-430D-A58A-4C186E81C361}" destId="{849EDB63-3E53-4D6A-A686-4B22063DA757}" srcOrd="5" destOrd="0" presId="urn:microsoft.com/office/officeart/2005/8/layout/cycle2"/>
    <dgm:cxn modelId="{BFD07489-C26C-4F4D-ADF7-83D369C2424B}" type="presParOf" srcId="{849EDB63-3E53-4D6A-A686-4B22063DA757}" destId="{ACF3CE05-B8ED-4C8A-9F18-8DADF05D71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C9942F-EE78-419B-AA99-0AF8BF5490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FABFF2-548B-4B1A-962C-192359CC3F5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Oral Presentation</a:t>
          </a:r>
        </a:p>
      </dgm:t>
    </dgm:pt>
    <dgm:pt modelId="{6A6BAFD3-A21D-4DC0-8334-AE8DB141509B}" type="parTrans" cxnId="{E6581AE3-F721-415B-8862-CC31B48B2DBA}">
      <dgm:prSet/>
      <dgm:spPr/>
      <dgm:t>
        <a:bodyPr/>
        <a:lstStyle/>
        <a:p>
          <a:endParaRPr lang="en-US"/>
        </a:p>
      </dgm:t>
    </dgm:pt>
    <dgm:pt modelId="{C89D4CF6-81A5-43EF-AF1A-3A26307953C5}" type="sibTrans" cxnId="{E6581AE3-F721-415B-8862-CC31B48B2DBA}">
      <dgm:prSet/>
      <dgm:spPr/>
      <dgm:t>
        <a:bodyPr/>
        <a:lstStyle/>
        <a:p>
          <a:endParaRPr lang="en-US"/>
        </a:p>
      </dgm:t>
    </dgm:pt>
    <dgm:pt modelId="{E3901D77-AADA-45E4-B57D-B4B3DD655BC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Content</a:t>
          </a:r>
        </a:p>
      </dgm:t>
    </dgm:pt>
    <dgm:pt modelId="{FB5752B4-8482-4947-9975-CF070F4F1176}" type="parTrans" cxnId="{FC789C76-7230-41D5-8F3B-854C2F3C1A72}">
      <dgm:prSet/>
      <dgm:spPr/>
      <dgm:t>
        <a:bodyPr/>
        <a:lstStyle/>
        <a:p>
          <a:endParaRPr lang="en-US"/>
        </a:p>
      </dgm:t>
    </dgm:pt>
    <dgm:pt modelId="{7ED8529D-8F1F-4149-9F07-ED546B7476EA}" type="sibTrans" cxnId="{FC789C76-7230-41D5-8F3B-854C2F3C1A72}">
      <dgm:prSet/>
      <dgm:spPr/>
      <dgm:t>
        <a:bodyPr/>
        <a:lstStyle/>
        <a:p>
          <a:endParaRPr lang="en-US"/>
        </a:p>
      </dgm:t>
    </dgm:pt>
    <dgm:pt modelId="{A51C086F-1BF4-4D17-9BDC-7B8EA9301FF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Delivery </a:t>
          </a:r>
        </a:p>
      </dgm:t>
    </dgm:pt>
    <dgm:pt modelId="{900EC4D1-8168-4CA2-A8EF-5E40493351C8}" type="parTrans" cxnId="{76EE7F8D-13DD-4E5D-8E1E-29CFDB8B8517}">
      <dgm:prSet/>
      <dgm:spPr/>
      <dgm:t>
        <a:bodyPr/>
        <a:lstStyle/>
        <a:p>
          <a:endParaRPr lang="en-US"/>
        </a:p>
      </dgm:t>
    </dgm:pt>
    <dgm:pt modelId="{C0DD7809-F94E-44D4-BC79-F598974E673A}" type="sibTrans" cxnId="{76EE7F8D-13DD-4E5D-8E1E-29CFDB8B8517}">
      <dgm:prSet/>
      <dgm:spPr/>
      <dgm:t>
        <a:bodyPr/>
        <a:lstStyle/>
        <a:p>
          <a:endParaRPr lang="en-US"/>
        </a:p>
      </dgm:t>
    </dgm:pt>
    <dgm:pt modelId="{224EACF4-D508-4055-93EA-A522FA335E0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Visual aids</a:t>
          </a:r>
        </a:p>
      </dgm:t>
    </dgm:pt>
    <dgm:pt modelId="{46DD4B1D-F8EC-4122-B2C1-D3E3D0872325}" type="parTrans" cxnId="{3276B8D3-E756-45B3-8EFF-1645E324810E}">
      <dgm:prSet/>
      <dgm:spPr/>
      <dgm:t>
        <a:bodyPr/>
        <a:lstStyle/>
        <a:p>
          <a:endParaRPr lang="en-US"/>
        </a:p>
      </dgm:t>
    </dgm:pt>
    <dgm:pt modelId="{3835C762-FA4E-4603-8845-3807BF6E4A2F}" type="sibTrans" cxnId="{3276B8D3-E756-45B3-8EFF-1645E324810E}">
      <dgm:prSet/>
      <dgm:spPr/>
      <dgm:t>
        <a:bodyPr/>
        <a:lstStyle/>
        <a:p>
          <a:endParaRPr lang="en-US"/>
        </a:p>
      </dgm:t>
    </dgm:pt>
    <dgm:pt modelId="{43C2AECC-4EF2-442E-AD70-3932652F21BA}" type="pres">
      <dgm:prSet presAssocID="{59C9942F-EE78-419B-AA99-0AF8BF5490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5CEF32-210F-4550-BDF3-B9055F78DC0D}" type="pres">
      <dgm:prSet presAssocID="{EDFABFF2-548B-4B1A-962C-192359CC3F50}" presName="hierRoot1" presStyleCnt="0">
        <dgm:presLayoutVars>
          <dgm:hierBranch val="init"/>
        </dgm:presLayoutVars>
      </dgm:prSet>
      <dgm:spPr/>
    </dgm:pt>
    <dgm:pt modelId="{19728780-52A8-48AE-B09D-27F6F80778DB}" type="pres">
      <dgm:prSet presAssocID="{EDFABFF2-548B-4B1A-962C-192359CC3F50}" presName="rootComposite1" presStyleCnt="0"/>
      <dgm:spPr/>
    </dgm:pt>
    <dgm:pt modelId="{C04AD871-19D8-4A32-8D48-41C792937C44}" type="pres">
      <dgm:prSet presAssocID="{EDFABFF2-548B-4B1A-962C-192359CC3F50}" presName="rootText1" presStyleLbl="node0" presStyleIdx="0" presStyleCnt="1">
        <dgm:presLayoutVars>
          <dgm:chPref val="3"/>
        </dgm:presLayoutVars>
      </dgm:prSet>
      <dgm:spPr/>
    </dgm:pt>
    <dgm:pt modelId="{EF1C6879-7BBA-4002-8F23-8B338A3D2BCB}" type="pres">
      <dgm:prSet presAssocID="{EDFABFF2-548B-4B1A-962C-192359CC3F50}" presName="rootConnector1" presStyleLbl="node1" presStyleIdx="0" presStyleCnt="0"/>
      <dgm:spPr/>
    </dgm:pt>
    <dgm:pt modelId="{6EF6C6FE-4CBE-436D-AC4C-2F326B1AE673}" type="pres">
      <dgm:prSet presAssocID="{EDFABFF2-548B-4B1A-962C-192359CC3F50}" presName="hierChild2" presStyleCnt="0"/>
      <dgm:spPr/>
    </dgm:pt>
    <dgm:pt modelId="{C75F0C16-3906-4508-9D65-94B0121AC0AE}" type="pres">
      <dgm:prSet presAssocID="{FB5752B4-8482-4947-9975-CF070F4F1176}" presName="Name37" presStyleLbl="parChTrans1D2" presStyleIdx="0" presStyleCnt="3"/>
      <dgm:spPr/>
    </dgm:pt>
    <dgm:pt modelId="{AD1D98C0-B8D9-44C0-A1F7-E98FC6C3713D}" type="pres">
      <dgm:prSet presAssocID="{E3901D77-AADA-45E4-B57D-B4B3DD655BCB}" presName="hierRoot2" presStyleCnt="0">
        <dgm:presLayoutVars>
          <dgm:hierBranch val="init"/>
        </dgm:presLayoutVars>
      </dgm:prSet>
      <dgm:spPr/>
    </dgm:pt>
    <dgm:pt modelId="{6BD2AC59-A965-4304-9526-DA5C6B5AFD70}" type="pres">
      <dgm:prSet presAssocID="{E3901D77-AADA-45E4-B57D-B4B3DD655BCB}" presName="rootComposite" presStyleCnt="0"/>
      <dgm:spPr/>
    </dgm:pt>
    <dgm:pt modelId="{A942D361-0D84-47C3-AAE1-78D00BDD1F0F}" type="pres">
      <dgm:prSet presAssocID="{E3901D77-AADA-45E4-B57D-B4B3DD655BCB}" presName="rootText" presStyleLbl="node2" presStyleIdx="0" presStyleCnt="3">
        <dgm:presLayoutVars>
          <dgm:chPref val="3"/>
        </dgm:presLayoutVars>
      </dgm:prSet>
      <dgm:spPr/>
    </dgm:pt>
    <dgm:pt modelId="{CB41F170-E247-4AF4-9955-67482E96D5B2}" type="pres">
      <dgm:prSet presAssocID="{E3901D77-AADA-45E4-B57D-B4B3DD655BCB}" presName="rootConnector" presStyleLbl="node2" presStyleIdx="0" presStyleCnt="3"/>
      <dgm:spPr/>
    </dgm:pt>
    <dgm:pt modelId="{A0343132-B5FF-4465-9436-9128F5459D6E}" type="pres">
      <dgm:prSet presAssocID="{E3901D77-AADA-45E4-B57D-B4B3DD655BCB}" presName="hierChild4" presStyleCnt="0"/>
      <dgm:spPr/>
    </dgm:pt>
    <dgm:pt modelId="{910B9673-F163-46D8-B96E-0474F3BD2945}" type="pres">
      <dgm:prSet presAssocID="{E3901D77-AADA-45E4-B57D-B4B3DD655BCB}" presName="hierChild5" presStyleCnt="0"/>
      <dgm:spPr/>
    </dgm:pt>
    <dgm:pt modelId="{84CD173B-05BA-4619-8DE0-F1F3CF576085}" type="pres">
      <dgm:prSet presAssocID="{900EC4D1-8168-4CA2-A8EF-5E40493351C8}" presName="Name37" presStyleLbl="parChTrans1D2" presStyleIdx="1" presStyleCnt="3"/>
      <dgm:spPr/>
    </dgm:pt>
    <dgm:pt modelId="{B46050AD-1B5C-43AA-BF86-9878C5D5F359}" type="pres">
      <dgm:prSet presAssocID="{A51C086F-1BF4-4D17-9BDC-7B8EA9301FFB}" presName="hierRoot2" presStyleCnt="0">
        <dgm:presLayoutVars>
          <dgm:hierBranch val="init"/>
        </dgm:presLayoutVars>
      </dgm:prSet>
      <dgm:spPr/>
    </dgm:pt>
    <dgm:pt modelId="{9E6AD694-1AD8-4D08-AF7B-E0088594018F}" type="pres">
      <dgm:prSet presAssocID="{A51C086F-1BF4-4D17-9BDC-7B8EA9301FFB}" presName="rootComposite" presStyleCnt="0"/>
      <dgm:spPr/>
    </dgm:pt>
    <dgm:pt modelId="{D6860A3E-313E-44E0-9DB9-B5990F9A9A4C}" type="pres">
      <dgm:prSet presAssocID="{A51C086F-1BF4-4D17-9BDC-7B8EA9301FFB}" presName="rootText" presStyleLbl="node2" presStyleIdx="1" presStyleCnt="3">
        <dgm:presLayoutVars>
          <dgm:chPref val="3"/>
        </dgm:presLayoutVars>
      </dgm:prSet>
      <dgm:spPr/>
    </dgm:pt>
    <dgm:pt modelId="{4A11C549-BA6E-4055-B8CA-8AD0B11221C0}" type="pres">
      <dgm:prSet presAssocID="{A51C086F-1BF4-4D17-9BDC-7B8EA9301FFB}" presName="rootConnector" presStyleLbl="node2" presStyleIdx="1" presStyleCnt="3"/>
      <dgm:spPr/>
    </dgm:pt>
    <dgm:pt modelId="{011C54CF-33B7-4671-9B1A-D662D942ED5D}" type="pres">
      <dgm:prSet presAssocID="{A51C086F-1BF4-4D17-9BDC-7B8EA9301FFB}" presName="hierChild4" presStyleCnt="0"/>
      <dgm:spPr/>
    </dgm:pt>
    <dgm:pt modelId="{587688AD-904D-4E9F-96EA-921C34976151}" type="pres">
      <dgm:prSet presAssocID="{A51C086F-1BF4-4D17-9BDC-7B8EA9301FFB}" presName="hierChild5" presStyleCnt="0"/>
      <dgm:spPr/>
    </dgm:pt>
    <dgm:pt modelId="{F4542AFF-12C7-47A8-8505-30D563FF6B41}" type="pres">
      <dgm:prSet presAssocID="{46DD4B1D-F8EC-4122-B2C1-D3E3D0872325}" presName="Name37" presStyleLbl="parChTrans1D2" presStyleIdx="2" presStyleCnt="3"/>
      <dgm:spPr/>
    </dgm:pt>
    <dgm:pt modelId="{2BA0F0DE-B4E4-4C28-97E1-3DA95E6586BC}" type="pres">
      <dgm:prSet presAssocID="{224EACF4-D508-4055-93EA-A522FA335E06}" presName="hierRoot2" presStyleCnt="0">
        <dgm:presLayoutVars>
          <dgm:hierBranch val="init"/>
        </dgm:presLayoutVars>
      </dgm:prSet>
      <dgm:spPr/>
    </dgm:pt>
    <dgm:pt modelId="{248EA244-F1CD-45AA-B6EB-A854809D0BA6}" type="pres">
      <dgm:prSet presAssocID="{224EACF4-D508-4055-93EA-A522FA335E06}" presName="rootComposite" presStyleCnt="0"/>
      <dgm:spPr/>
    </dgm:pt>
    <dgm:pt modelId="{5CF3FA61-084E-4F3D-A036-B276FB31E9DE}" type="pres">
      <dgm:prSet presAssocID="{224EACF4-D508-4055-93EA-A522FA335E06}" presName="rootText" presStyleLbl="node2" presStyleIdx="2" presStyleCnt="3">
        <dgm:presLayoutVars>
          <dgm:chPref val="3"/>
        </dgm:presLayoutVars>
      </dgm:prSet>
      <dgm:spPr/>
    </dgm:pt>
    <dgm:pt modelId="{723FF6D7-D8C6-43B7-8458-C0ADAC06C075}" type="pres">
      <dgm:prSet presAssocID="{224EACF4-D508-4055-93EA-A522FA335E06}" presName="rootConnector" presStyleLbl="node2" presStyleIdx="2" presStyleCnt="3"/>
      <dgm:spPr/>
    </dgm:pt>
    <dgm:pt modelId="{E35DC117-10BC-4E21-BA41-67A4DFF36C3C}" type="pres">
      <dgm:prSet presAssocID="{224EACF4-D508-4055-93EA-A522FA335E06}" presName="hierChild4" presStyleCnt="0"/>
      <dgm:spPr/>
    </dgm:pt>
    <dgm:pt modelId="{FB1DAB15-16A0-423E-8741-5A478344295F}" type="pres">
      <dgm:prSet presAssocID="{224EACF4-D508-4055-93EA-A522FA335E06}" presName="hierChild5" presStyleCnt="0"/>
      <dgm:spPr/>
    </dgm:pt>
    <dgm:pt modelId="{56701E6A-1633-436C-A0AF-A71E2BF4F3F6}" type="pres">
      <dgm:prSet presAssocID="{EDFABFF2-548B-4B1A-962C-192359CC3F50}" presName="hierChild3" presStyleCnt="0"/>
      <dgm:spPr/>
    </dgm:pt>
  </dgm:ptLst>
  <dgm:cxnLst>
    <dgm:cxn modelId="{E83C941E-2549-4679-A924-A22F9736AFD1}" type="presOf" srcId="{FB5752B4-8482-4947-9975-CF070F4F1176}" destId="{C75F0C16-3906-4508-9D65-94B0121AC0AE}" srcOrd="0" destOrd="0" presId="urn:microsoft.com/office/officeart/2005/8/layout/orgChart1"/>
    <dgm:cxn modelId="{4333DB2D-08E3-4D22-9548-8BA025E25E53}" type="presOf" srcId="{224EACF4-D508-4055-93EA-A522FA335E06}" destId="{5CF3FA61-084E-4F3D-A036-B276FB31E9DE}" srcOrd="0" destOrd="0" presId="urn:microsoft.com/office/officeart/2005/8/layout/orgChart1"/>
    <dgm:cxn modelId="{D417766C-1FCD-4798-A096-55EEB2DAAD17}" type="presOf" srcId="{A51C086F-1BF4-4D17-9BDC-7B8EA9301FFB}" destId="{D6860A3E-313E-44E0-9DB9-B5990F9A9A4C}" srcOrd="0" destOrd="0" presId="urn:microsoft.com/office/officeart/2005/8/layout/orgChart1"/>
    <dgm:cxn modelId="{FC789C76-7230-41D5-8F3B-854C2F3C1A72}" srcId="{EDFABFF2-548B-4B1A-962C-192359CC3F50}" destId="{E3901D77-AADA-45E4-B57D-B4B3DD655BCB}" srcOrd="0" destOrd="0" parTransId="{FB5752B4-8482-4947-9975-CF070F4F1176}" sibTransId="{7ED8529D-8F1F-4149-9F07-ED546B7476EA}"/>
    <dgm:cxn modelId="{A3B26F7E-C6D0-420C-8739-92BC1795544E}" type="presOf" srcId="{EDFABFF2-548B-4B1A-962C-192359CC3F50}" destId="{EF1C6879-7BBA-4002-8F23-8B338A3D2BCB}" srcOrd="1" destOrd="0" presId="urn:microsoft.com/office/officeart/2005/8/layout/orgChart1"/>
    <dgm:cxn modelId="{9D893B81-6C41-40D2-B630-4BBE35A82AEC}" type="presOf" srcId="{A51C086F-1BF4-4D17-9BDC-7B8EA9301FFB}" destId="{4A11C549-BA6E-4055-B8CA-8AD0B11221C0}" srcOrd="1" destOrd="0" presId="urn:microsoft.com/office/officeart/2005/8/layout/orgChart1"/>
    <dgm:cxn modelId="{76EE7F8D-13DD-4E5D-8E1E-29CFDB8B8517}" srcId="{EDFABFF2-548B-4B1A-962C-192359CC3F50}" destId="{A51C086F-1BF4-4D17-9BDC-7B8EA9301FFB}" srcOrd="1" destOrd="0" parTransId="{900EC4D1-8168-4CA2-A8EF-5E40493351C8}" sibTransId="{C0DD7809-F94E-44D4-BC79-F598974E673A}"/>
    <dgm:cxn modelId="{19FA689D-18A5-4BEA-8296-139188474FE9}" type="presOf" srcId="{E3901D77-AADA-45E4-B57D-B4B3DD655BCB}" destId="{A942D361-0D84-47C3-AAE1-78D00BDD1F0F}" srcOrd="0" destOrd="0" presId="urn:microsoft.com/office/officeart/2005/8/layout/orgChart1"/>
    <dgm:cxn modelId="{6DE3A7BC-2A81-4D57-8C97-08EEAF0B396F}" type="presOf" srcId="{EDFABFF2-548B-4B1A-962C-192359CC3F50}" destId="{C04AD871-19D8-4A32-8D48-41C792937C44}" srcOrd="0" destOrd="0" presId="urn:microsoft.com/office/officeart/2005/8/layout/orgChart1"/>
    <dgm:cxn modelId="{B491F3C3-A65B-4BBC-8FAC-8E2D46EAE6BE}" type="presOf" srcId="{46DD4B1D-F8EC-4122-B2C1-D3E3D0872325}" destId="{F4542AFF-12C7-47A8-8505-30D563FF6B41}" srcOrd="0" destOrd="0" presId="urn:microsoft.com/office/officeart/2005/8/layout/orgChart1"/>
    <dgm:cxn modelId="{310E07C4-6FF2-4B75-B3DB-9F5B2320E002}" type="presOf" srcId="{E3901D77-AADA-45E4-B57D-B4B3DD655BCB}" destId="{CB41F170-E247-4AF4-9955-67482E96D5B2}" srcOrd="1" destOrd="0" presId="urn:microsoft.com/office/officeart/2005/8/layout/orgChart1"/>
    <dgm:cxn modelId="{640A07CD-B05C-4930-8C0B-B7CB3EDE49AA}" type="presOf" srcId="{224EACF4-D508-4055-93EA-A522FA335E06}" destId="{723FF6D7-D8C6-43B7-8458-C0ADAC06C075}" srcOrd="1" destOrd="0" presId="urn:microsoft.com/office/officeart/2005/8/layout/orgChart1"/>
    <dgm:cxn modelId="{3276B8D3-E756-45B3-8EFF-1645E324810E}" srcId="{EDFABFF2-548B-4B1A-962C-192359CC3F50}" destId="{224EACF4-D508-4055-93EA-A522FA335E06}" srcOrd="2" destOrd="0" parTransId="{46DD4B1D-F8EC-4122-B2C1-D3E3D0872325}" sibTransId="{3835C762-FA4E-4603-8845-3807BF6E4A2F}"/>
    <dgm:cxn modelId="{E6581AE3-F721-415B-8862-CC31B48B2DBA}" srcId="{59C9942F-EE78-419B-AA99-0AF8BF5490A5}" destId="{EDFABFF2-548B-4B1A-962C-192359CC3F50}" srcOrd="0" destOrd="0" parTransId="{6A6BAFD3-A21D-4DC0-8334-AE8DB141509B}" sibTransId="{C89D4CF6-81A5-43EF-AF1A-3A26307953C5}"/>
    <dgm:cxn modelId="{37BF58FD-26BF-4C68-91C0-3A0678479A8F}" type="presOf" srcId="{900EC4D1-8168-4CA2-A8EF-5E40493351C8}" destId="{84CD173B-05BA-4619-8DE0-F1F3CF576085}" srcOrd="0" destOrd="0" presId="urn:microsoft.com/office/officeart/2005/8/layout/orgChart1"/>
    <dgm:cxn modelId="{3A7CBEFE-508B-4114-A77B-BAEF7DFF3667}" type="presOf" srcId="{59C9942F-EE78-419B-AA99-0AF8BF5490A5}" destId="{43C2AECC-4EF2-442E-AD70-3932652F21BA}" srcOrd="0" destOrd="0" presId="urn:microsoft.com/office/officeart/2005/8/layout/orgChart1"/>
    <dgm:cxn modelId="{FA944473-A527-404F-B597-28D10C363506}" type="presParOf" srcId="{43C2AECC-4EF2-442E-AD70-3932652F21BA}" destId="{A35CEF32-210F-4550-BDF3-B9055F78DC0D}" srcOrd="0" destOrd="0" presId="urn:microsoft.com/office/officeart/2005/8/layout/orgChart1"/>
    <dgm:cxn modelId="{2D8E26FA-94CA-4D93-ABB8-F60116A61FDB}" type="presParOf" srcId="{A35CEF32-210F-4550-BDF3-B9055F78DC0D}" destId="{19728780-52A8-48AE-B09D-27F6F80778DB}" srcOrd="0" destOrd="0" presId="urn:microsoft.com/office/officeart/2005/8/layout/orgChart1"/>
    <dgm:cxn modelId="{75C517E9-FA7A-4DA6-889D-D937463390FD}" type="presParOf" srcId="{19728780-52A8-48AE-B09D-27F6F80778DB}" destId="{C04AD871-19D8-4A32-8D48-41C792937C44}" srcOrd="0" destOrd="0" presId="urn:microsoft.com/office/officeart/2005/8/layout/orgChart1"/>
    <dgm:cxn modelId="{1BBAE1D7-CFF1-41E7-877F-111CD1C59248}" type="presParOf" srcId="{19728780-52A8-48AE-B09D-27F6F80778DB}" destId="{EF1C6879-7BBA-4002-8F23-8B338A3D2BCB}" srcOrd="1" destOrd="0" presId="urn:microsoft.com/office/officeart/2005/8/layout/orgChart1"/>
    <dgm:cxn modelId="{D98826D8-C1E0-4465-B683-DDE21A0F3825}" type="presParOf" srcId="{A35CEF32-210F-4550-BDF3-B9055F78DC0D}" destId="{6EF6C6FE-4CBE-436D-AC4C-2F326B1AE673}" srcOrd="1" destOrd="0" presId="urn:microsoft.com/office/officeart/2005/8/layout/orgChart1"/>
    <dgm:cxn modelId="{25E3B3CA-42FA-4A11-B0FA-001D8E63D949}" type="presParOf" srcId="{6EF6C6FE-4CBE-436D-AC4C-2F326B1AE673}" destId="{C75F0C16-3906-4508-9D65-94B0121AC0AE}" srcOrd="0" destOrd="0" presId="urn:microsoft.com/office/officeart/2005/8/layout/orgChart1"/>
    <dgm:cxn modelId="{CB2CDB7E-691C-41F2-9FAD-7F9C94719F38}" type="presParOf" srcId="{6EF6C6FE-4CBE-436D-AC4C-2F326B1AE673}" destId="{AD1D98C0-B8D9-44C0-A1F7-E98FC6C3713D}" srcOrd="1" destOrd="0" presId="urn:microsoft.com/office/officeart/2005/8/layout/orgChart1"/>
    <dgm:cxn modelId="{7B5DDB3A-2FA8-4178-99B5-A27E7CB3007B}" type="presParOf" srcId="{AD1D98C0-B8D9-44C0-A1F7-E98FC6C3713D}" destId="{6BD2AC59-A965-4304-9526-DA5C6B5AFD70}" srcOrd="0" destOrd="0" presId="urn:microsoft.com/office/officeart/2005/8/layout/orgChart1"/>
    <dgm:cxn modelId="{774CC98F-08B4-41E8-9237-A8B87D777041}" type="presParOf" srcId="{6BD2AC59-A965-4304-9526-DA5C6B5AFD70}" destId="{A942D361-0D84-47C3-AAE1-78D00BDD1F0F}" srcOrd="0" destOrd="0" presId="urn:microsoft.com/office/officeart/2005/8/layout/orgChart1"/>
    <dgm:cxn modelId="{11FB9084-C5BE-4413-9686-9D938A2F6B08}" type="presParOf" srcId="{6BD2AC59-A965-4304-9526-DA5C6B5AFD70}" destId="{CB41F170-E247-4AF4-9955-67482E96D5B2}" srcOrd="1" destOrd="0" presId="urn:microsoft.com/office/officeart/2005/8/layout/orgChart1"/>
    <dgm:cxn modelId="{FF17EE98-67F1-4FBE-A341-7FBC5CDBE524}" type="presParOf" srcId="{AD1D98C0-B8D9-44C0-A1F7-E98FC6C3713D}" destId="{A0343132-B5FF-4465-9436-9128F5459D6E}" srcOrd="1" destOrd="0" presId="urn:microsoft.com/office/officeart/2005/8/layout/orgChart1"/>
    <dgm:cxn modelId="{A8E5FEF4-7D20-4265-A5BD-EC98016250EF}" type="presParOf" srcId="{AD1D98C0-B8D9-44C0-A1F7-E98FC6C3713D}" destId="{910B9673-F163-46D8-B96E-0474F3BD2945}" srcOrd="2" destOrd="0" presId="urn:microsoft.com/office/officeart/2005/8/layout/orgChart1"/>
    <dgm:cxn modelId="{59ABB856-F969-4375-9621-E63364B46F57}" type="presParOf" srcId="{6EF6C6FE-4CBE-436D-AC4C-2F326B1AE673}" destId="{84CD173B-05BA-4619-8DE0-F1F3CF576085}" srcOrd="2" destOrd="0" presId="urn:microsoft.com/office/officeart/2005/8/layout/orgChart1"/>
    <dgm:cxn modelId="{F4E92A69-7489-4029-8030-A3E017C434B6}" type="presParOf" srcId="{6EF6C6FE-4CBE-436D-AC4C-2F326B1AE673}" destId="{B46050AD-1B5C-43AA-BF86-9878C5D5F359}" srcOrd="3" destOrd="0" presId="urn:microsoft.com/office/officeart/2005/8/layout/orgChart1"/>
    <dgm:cxn modelId="{C328DEC0-7377-40FF-9F8F-7E4F7FD468FE}" type="presParOf" srcId="{B46050AD-1B5C-43AA-BF86-9878C5D5F359}" destId="{9E6AD694-1AD8-4D08-AF7B-E0088594018F}" srcOrd="0" destOrd="0" presId="urn:microsoft.com/office/officeart/2005/8/layout/orgChart1"/>
    <dgm:cxn modelId="{E01DEC9A-4905-40C1-B6DF-15B5B3B9AC19}" type="presParOf" srcId="{9E6AD694-1AD8-4D08-AF7B-E0088594018F}" destId="{D6860A3E-313E-44E0-9DB9-B5990F9A9A4C}" srcOrd="0" destOrd="0" presId="urn:microsoft.com/office/officeart/2005/8/layout/orgChart1"/>
    <dgm:cxn modelId="{4AEA3457-67C6-43F0-B5DE-5BD4D8D11904}" type="presParOf" srcId="{9E6AD694-1AD8-4D08-AF7B-E0088594018F}" destId="{4A11C549-BA6E-4055-B8CA-8AD0B11221C0}" srcOrd="1" destOrd="0" presId="urn:microsoft.com/office/officeart/2005/8/layout/orgChart1"/>
    <dgm:cxn modelId="{51D23585-8EE8-4987-832B-2C9C42715269}" type="presParOf" srcId="{B46050AD-1B5C-43AA-BF86-9878C5D5F359}" destId="{011C54CF-33B7-4671-9B1A-D662D942ED5D}" srcOrd="1" destOrd="0" presId="urn:microsoft.com/office/officeart/2005/8/layout/orgChart1"/>
    <dgm:cxn modelId="{814F4535-53BA-4CFB-B273-FAA96DC5E1AE}" type="presParOf" srcId="{B46050AD-1B5C-43AA-BF86-9878C5D5F359}" destId="{587688AD-904D-4E9F-96EA-921C34976151}" srcOrd="2" destOrd="0" presId="urn:microsoft.com/office/officeart/2005/8/layout/orgChart1"/>
    <dgm:cxn modelId="{2E9AEE68-832F-4A7A-A4B9-8BE1DFC498CC}" type="presParOf" srcId="{6EF6C6FE-4CBE-436D-AC4C-2F326B1AE673}" destId="{F4542AFF-12C7-47A8-8505-30D563FF6B41}" srcOrd="4" destOrd="0" presId="urn:microsoft.com/office/officeart/2005/8/layout/orgChart1"/>
    <dgm:cxn modelId="{0D1FCF46-33E9-4D83-BB93-A1FEE1FDD330}" type="presParOf" srcId="{6EF6C6FE-4CBE-436D-AC4C-2F326B1AE673}" destId="{2BA0F0DE-B4E4-4C28-97E1-3DA95E6586BC}" srcOrd="5" destOrd="0" presId="urn:microsoft.com/office/officeart/2005/8/layout/orgChart1"/>
    <dgm:cxn modelId="{3ABCD0E8-A638-43D2-9645-5B5AC1C19C96}" type="presParOf" srcId="{2BA0F0DE-B4E4-4C28-97E1-3DA95E6586BC}" destId="{248EA244-F1CD-45AA-B6EB-A854809D0BA6}" srcOrd="0" destOrd="0" presId="urn:microsoft.com/office/officeart/2005/8/layout/orgChart1"/>
    <dgm:cxn modelId="{0605434B-9817-4AF3-B750-686F13665AA2}" type="presParOf" srcId="{248EA244-F1CD-45AA-B6EB-A854809D0BA6}" destId="{5CF3FA61-084E-4F3D-A036-B276FB31E9DE}" srcOrd="0" destOrd="0" presId="urn:microsoft.com/office/officeart/2005/8/layout/orgChart1"/>
    <dgm:cxn modelId="{FD20669A-04C2-4B0C-B0CE-02B3C2BF6E04}" type="presParOf" srcId="{248EA244-F1CD-45AA-B6EB-A854809D0BA6}" destId="{723FF6D7-D8C6-43B7-8458-C0ADAC06C075}" srcOrd="1" destOrd="0" presId="urn:microsoft.com/office/officeart/2005/8/layout/orgChart1"/>
    <dgm:cxn modelId="{A25EE087-4F7F-46C2-88DE-852C1DD6EBA2}" type="presParOf" srcId="{2BA0F0DE-B4E4-4C28-97E1-3DA95E6586BC}" destId="{E35DC117-10BC-4E21-BA41-67A4DFF36C3C}" srcOrd="1" destOrd="0" presId="urn:microsoft.com/office/officeart/2005/8/layout/orgChart1"/>
    <dgm:cxn modelId="{3D521B58-EE27-4065-B36D-F5D2DCD03F10}" type="presParOf" srcId="{2BA0F0DE-B4E4-4C28-97E1-3DA95E6586BC}" destId="{FB1DAB15-16A0-423E-8741-5A478344295F}" srcOrd="2" destOrd="0" presId="urn:microsoft.com/office/officeart/2005/8/layout/orgChart1"/>
    <dgm:cxn modelId="{A8737BD9-3B81-4352-8CDF-1C4BB9DFFB18}" type="presParOf" srcId="{A35CEF32-210F-4550-BDF3-B9055F78DC0D}" destId="{56701E6A-1633-436C-A0AF-A71E2BF4F3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006B8D-2983-499E-A316-92D1745417F0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501020-5D3D-49A4-8047-C72114FF3D7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18CC8FE8-5AA2-4D82-B6E9-8FDC298AA27B}" type="parTrans" cxnId="{699BEBB3-2BEA-433C-B5B6-BDE53D167907}">
      <dgm:prSet/>
      <dgm:spPr/>
      <dgm:t>
        <a:bodyPr/>
        <a:lstStyle/>
        <a:p>
          <a:endParaRPr lang="en-US"/>
        </a:p>
      </dgm:t>
    </dgm:pt>
    <dgm:pt modelId="{35C6D299-BFE5-499A-B696-FF8D4406D3D3}" type="sibTrans" cxnId="{699BEBB3-2BEA-433C-B5B6-BDE53D167907}">
      <dgm:prSet/>
      <dgm:spPr/>
      <dgm:t>
        <a:bodyPr/>
        <a:lstStyle/>
        <a:p>
          <a:endParaRPr lang="en-US"/>
        </a:p>
      </dgm:t>
    </dgm:pt>
    <dgm:pt modelId="{621710CD-BA44-4E9B-BBDE-F520480A760D}">
      <dgm:prSet phldrT="[Text]"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Attention grabber</a:t>
          </a:r>
        </a:p>
      </dgm:t>
    </dgm:pt>
    <dgm:pt modelId="{8A72B857-139B-4922-8B4B-2A26525132F8}" type="parTrans" cxnId="{42AF775F-C71D-467F-8CCD-CD1602DEE359}">
      <dgm:prSet/>
      <dgm:spPr/>
      <dgm:t>
        <a:bodyPr/>
        <a:lstStyle/>
        <a:p>
          <a:endParaRPr lang="en-US"/>
        </a:p>
      </dgm:t>
    </dgm:pt>
    <dgm:pt modelId="{C2428712-94BB-434A-A056-7FDC44EFCF37}" type="sibTrans" cxnId="{42AF775F-C71D-467F-8CCD-CD1602DEE359}">
      <dgm:prSet/>
      <dgm:spPr/>
      <dgm:t>
        <a:bodyPr/>
        <a:lstStyle/>
        <a:p>
          <a:endParaRPr lang="en-US"/>
        </a:p>
      </dgm:t>
    </dgm:pt>
    <dgm:pt modelId="{554B7DD1-640F-4E83-9929-743249C0FE41}">
      <dgm:prSet phldrT="[Text]"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dirty="0"/>
            <a:t>Body</a:t>
          </a:r>
        </a:p>
      </dgm:t>
    </dgm:pt>
    <dgm:pt modelId="{7A5A426E-CA1C-4070-B8E5-6F60E567304A}" type="parTrans" cxnId="{8B63092C-7FFC-4BF9-95E0-18F0BC923385}">
      <dgm:prSet/>
      <dgm:spPr/>
      <dgm:t>
        <a:bodyPr/>
        <a:lstStyle/>
        <a:p>
          <a:endParaRPr lang="en-US"/>
        </a:p>
      </dgm:t>
    </dgm:pt>
    <dgm:pt modelId="{0CF2A6EE-DD5A-4B04-856B-79EAD983037B}" type="sibTrans" cxnId="{8B63092C-7FFC-4BF9-95E0-18F0BC923385}">
      <dgm:prSet/>
      <dgm:spPr/>
      <dgm:t>
        <a:bodyPr/>
        <a:lstStyle/>
        <a:p>
          <a:endParaRPr lang="en-US"/>
        </a:p>
      </dgm:t>
    </dgm:pt>
    <dgm:pt modelId="{0988D153-FBF4-4854-A442-DF89EFE48550}">
      <dgm:prSet phldrT="[Text]"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Main point 1 and supporting points</a:t>
          </a:r>
        </a:p>
      </dgm:t>
    </dgm:pt>
    <dgm:pt modelId="{6E24E9A6-8285-4BFF-A075-94E51F435519}" type="parTrans" cxnId="{A658189D-ACF1-4CC4-B52D-D6F2077AECDC}">
      <dgm:prSet/>
      <dgm:spPr/>
      <dgm:t>
        <a:bodyPr/>
        <a:lstStyle/>
        <a:p>
          <a:endParaRPr lang="en-US"/>
        </a:p>
      </dgm:t>
    </dgm:pt>
    <dgm:pt modelId="{230D2694-2415-42DA-89A3-00027722E5D8}" type="sibTrans" cxnId="{A658189D-ACF1-4CC4-B52D-D6F2077AECDC}">
      <dgm:prSet/>
      <dgm:spPr/>
      <dgm:t>
        <a:bodyPr/>
        <a:lstStyle/>
        <a:p>
          <a:endParaRPr lang="en-US"/>
        </a:p>
      </dgm:t>
    </dgm:pt>
    <dgm:pt modelId="{D907417F-7787-43C1-A954-25B0F6C769F8}">
      <dgm:prSet phldrT="[Text]"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Main point 2 and supporting points</a:t>
          </a:r>
        </a:p>
      </dgm:t>
    </dgm:pt>
    <dgm:pt modelId="{BBAAA411-5A50-43B6-9BBC-AABA0246D2CF}" type="parTrans" cxnId="{2408DD33-C155-447A-9831-3CB00B01A309}">
      <dgm:prSet/>
      <dgm:spPr/>
      <dgm:t>
        <a:bodyPr/>
        <a:lstStyle/>
        <a:p>
          <a:endParaRPr lang="en-US"/>
        </a:p>
      </dgm:t>
    </dgm:pt>
    <dgm:pt modelId="{9BBCB1BB-32EA-4506-92FA-5AFD86648A55}" type="sibTrans" cxnId="{2408DD33-C155-447A-9831-3CB00B01A309}">
      <dgm:prSet/>
      <dgm:spPr/>
      <dgm:t>
        <a:bodyPr/>
        <a:lstStyle/>
        <a:p>
          <a:endParaRPr lang="en-US"/>
        </a:p>
      </dgm:t>
    </dgm:pt>
    <dgm:pt modelId="{72A43A5D-43B7-4742-B2F4-7B253689995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C82E3B53-E7A9-4C39-84D5-A02487DF4575}" type="parTrans" cxnId="{AFF7C5A2-0AAB-4061-9E64-6DAE324DD3F1}">
      <dgm:prSet/>
      <dgm:spPr/>
      <dgm:t>
        <a:bodyPr/>
        <a:lstStyle/>
        <a:p>
          <a:endParaRPr lang="en-US"/>
        </a:p>
      </dgm:t>
    </dgm:pt>
    <dgm:pt modelId="{104B3A5B-82C1-40DD-9DF3-EF6AD65C8512}" type="sibTrans" cxnId="{AFF7C5A2-0AAB-4061-9E64-6DAE324DD3F1}">
      <dgm:prSet/>
      <dgm:spPr/>
      <dgm:t>
        <a:bodyPr/>
        <a:lstStyle/>
        <a:p>
          <a:endParaRPr lang="en-US"/>
        </a:p>
      </dgm:t>
    </dgm:pt>
    <dgm:pt modelId="{BF1ED1CB-14A8-4F9A-BEE9-A7C76D930AD8}">
      <dgm:prSet phldrT="[Text]"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Preview of OP</a:t>
          </a:r>
        </a:p>
      </dgm:t>
    </dgm:pt>
    <dgm:pt modelId="{1B7C97DB-86C3-4552-B986-BEAA9188D45D}" type="parTrans" cxnId="{7FBD8777-3DEF-492B-AC07-02D6573E70F3}">
      <dgm:prSet/>
      <dgm:spPr/>
      <dgm:t>
        <a:bodyPr/>
        <a:lstStyle/>
        <a:p>
          <a:endParaRPr lang="en-US"/>
        </a:p>
      </dgm:t>
    </dgm:pt>
    <dgm:pt modelId="{55E32A63-EC57-4FDF-AD6E-2848BD43EB86}" type="sibTrans" cxnId="{7FBD8777-3DEF-492B-AC07-02D6573E70F3}">
      <dgm:prSet/>
      <dgm:spPr/>
      <dgm:t>
        <a:bodyPr/>
        <a:lstStyle/>
        <a:p>
          <a:endParaRPr lang="en-US"/>
        </a:p>
      </dgm:t>
    </dgm:pt>
    <dgm:pt modelId="{975CAFCC-BCD0-4CE7-ADBF-1CCBC89D0FD7}">
      <dgm:prSet phldrT="[Text]"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Purpose/Key message</a:t>
          </a:r>
        </a:p>
      </dgm:t>
    </dgm:pt>
    <dgm:pt modelId="{D8842459-26BB-497B-B838-C8C0701270EF}" type="parTrans" cxnId="{E0B121D0-FCEA-48A4-97C8-F20D17BE844E}">
      <dgm:prSet/>
      <dgm:spPr/>
      <dgm:t>
        <a:bodyPr/>
        <a:lstStyle/>
        <a:p>
          <a:endParaRPr lang="en-US"/>
        </a:p>
      </dgm:t>
    </dgm:pt>
    <dgm:pt modelId="{F7B9194E-E6EC-4F6C-9129-05E1B1D3C6D1}" type="sibTrans" cxnId="{E0B121D0-FCEA-48A4-97C8-F20D17BE844E}">
      <dgm:prSet/>
      <dgm:spPr/>
      <dgm:t>
        <a:bodyPr/>
        <a:lstStyle/>
        <a:p>
          <a:endParaRPr lang="en-US"/>
        </a:p>
      </dgm:t>
    </dgm:pt>
    <dgm:pt modelId="{93655120-6019-4D70-8AF2-826ABAA5051C}">
      <dgm:prSet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Summary of main points</a:t>
          </a:r>
        </a:p>
      </dgm:t>
    </dgm:pt>
    <dgm:pt modelId="{F6BDFF25-7C56-4A58-BBC3-B4F1A2028917}" type="parTrans" cxnId="{B95C2734-93BE-43F7-B51A-7AE98800B4A7}">
      <dgm:prSet/>
      <dgm:spPr/>
      <dgm:t>
        <a:bodyPr/>
        <a:lstStyle/>
        <a:p>
          <a:endParaRPr lang="en-US"/>
        </a:p>
      </dgm:t>
    </dgm:pt>
    <dgm:pt modelId="{A87D9948-4705-4813-A2EB-26EB296BEE5E}" type="sibTrans" cxnId="{B95C2734-93BE-43F7-B51A-7AE98800B4A7}">
      <dgm:prSet/>
      <dgm:spPr/>
      <dgm:t>
        <a:bodyPr/>
        <a:lstStyle/>
        <a:p>
          <a:endParaRPr lang="en-US"/>
        </a:p>
      </dgm:t>
    </dgm:pt>
    <dgm:pt modelId="{AF7FA401-2D1A-4D69-A087-F8F9C4E01074}">
      <dgm:prSet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Reiterate purpose/Key message</a:t>
          </a:r>
        </a:p>
      </dgm:t>
    </dgm:pt>
    <dgm:pt modelId="{252CA35D-5375-49F5-A593-7CCF135D3DD0}" type="parTrans" cxnId="{09437EA3-4C4D-4B56-86BE-2CB559C07418}">
      <dgm:prSet/>
      <dgm:spPr/>
      <dgm:t>
        <a:bodyPr/>
        <a:lstStyle/>
        <a:p>
          <a:endParaRPr lang="en-US"/>
        </a:p>
      </dgm:t>
    </dgm:pt>
    <dgm:pt modelId="{AD711687-5F51-4632-918A-4C66BCD04EF9}" type="sibTrans" cxnId="{09437EA3-4C4D-4B56-86BE-2CB559C07418}">
      <dgm:prSet/>
      <dgm:spPr/>
      <dgm:t>
        <a:bodyPr/>
        <a:lstStyle/>
        <a:p>
          <a:endParaRPr lang="en-US"/>
        </a:p>
      </dgm:t>
    </dgm:pt>
    <dgm:pt modelId="{3D6B0E9F-ED8E-4341-BC3E-BBD9694A468B}">
      <dgm:prSet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Q and A</a:t>
          </a:r>
        </a:p>
      </dgm:t>
    </dgm:pt>
    <dgm:pt modelId="{9820FA2D-8F80-43CA-8D9C-180DC8B3E7D9}" type="parTrans" cxnId="{903C8DB1-B14B-4607-B43F-005BC8DC0BE6}">
      <dgm:prSet/>
      <dgm:spPr/>
      <dgm:t>
        <a:bodyPr/>
        <a:lstStyle/>
        <a:p>
          <a:endParaRPr lang="en-US"/>
        </a:p>
      </dgm:t>
    </dgm:pt>
    <dgm:pt modelId="{598E2B9D-AA5A-42C2-9E82-C12E81C0E3A0}" type="sibTrans" cxnId="{903C8DB1-B14B-4607-B43F-005BC8DC0BE6}">
      <dgm:prSet/>
      <dgm:spPr/>
      <dgm:t>
        <a:bodyPr/>
        <a:lstStyle/>
        <a:p>
          <a:endParaRPr lang="en-US"/>
        </a:p>
      </dgm:t>
    </dgm:pt>
    <dgm:pt modelId="{633072CE-C78A-4F82-B5D6-09C7FE817A05}">
      <dgm:prSet phldrT="[Text]"/>
      <dgm:spPr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Main point 3 and supporting points </a:t>
          </a:r>
        </a:p>
      </dgm:t>
    </dgm:pt>
    <dgm:pt modelId="{B70D0664-7C95-4F65-8E71-7CE1CBD8ABD9}" type="parTrans" cxnId="{AE5FC8BE-D0CD-4072-BA3C-78F6ABD5BE7C}">
      <dgm:prSet/>
      <dgm:spPr/>
      <dgm:t>
        <a:bodyPr/>
        <a:lstStyle/>
        <a:p>
          <a:endParaRPr lang="en-US"/>
        </a:p>
      </dgm:t>
    </dgm:pt>
    <dgm:pt modelId="{7D5D5709-0163-4CAA-B20D-9BC3D13D7944}" type="sibTrans" cxnId="{AE5FC8BE-D0CD-4072-BA3C-78F6ABD5BE7C}">
      <dgm:prSet/>
      <dgm:spPr/>
      <dgm:t>
        <a:bodyPr/>
        <a:lstStyle/>
        <a:p>
          <a:endParaRPr lang="en-US"/>
        </a:p>
      </dgm:t>
    </dgm:pt>
    <dgm:pt modelId="{0260364E-DB61-4C9A-8D1D-319971BCDBFD}" type="pres">
      <dgm:prSet presAssocID="{4D006B8D-2983-499E-A316-92D1745417F0}" presName="Name0" presStyleCnt="0">
        <dgm:presLayoutVars>
          <dgm:dir/>
          <dgm:animLvl val="lvl"/>
          <dgm:resizeHandles/>
        </dgm:presLayoutVars>
      </dgm:prSet>
      <dgm:spPr/>
    </dgm:pt>
    <dgm:pt modelId="{673B1031-E41F-4E6D-BC81-7358CA8869EA}" type="pres">
      <dgm:prSet presAssocID="{80501020-5D3D-49A4-8047-C72114FF3D7A}" presName="linNode" presStyleCnt="0"/>
      <dgm:spPr/>
    </dgm:pt>
    <dgm:pt modelId="{E56DC8B6-D1C1-459E-B890-EABC6F9AD583}" type="pres">
      <dgm:prSet presAssocID="{80501020-5D3D-49A4-8047-C72114FF3D7A}" presName="parentShp" presStyleLbl="node1" presStyleIdx="0" presStyleCnt="3" custLinFactNeighborY="849">
        <dgm:presLayoutVars>
          <dgm:bulletEnabled val="1"/>
        </dgm:presLayoutVars>
      </dgm:prSet>
      <dgm:spPr/>
    </dgm:pt>
    <dgm:pt modelId="{EB16ADB9-B6FE-45AC-9F47-00B31A20257F}" type="pres">
      <dgm:prSet presAssocID="{80501020-5D3D-49A4-8047-C72114FF3D7A}" presName="childShp" presStyleLbl="bgAccFollowNode1" presStyleIdx="0" presStyleCnt="3">
        <dgm:presLayoutVars>
          <dgm:bulletEnabled val="1"/>
        </dgm:presLayoutVars>
      </dgm:prSet>
      <dgm:spPr/>
    </dgm:pt>
    <dgm:pt modelId="{66552FEF-D865-4C29-823C-11769E4099C2}" type="pres">
      <dgm:prSet presAssocID="{35C6D299-BFE5-499A-B696-FF8D4406D3D3}" presName="spacing" presStyleCnt="0"/>
      <dgm:spPr/>
    </dgm:pt>
    <dgm:pt modelId="{07CBDCD1-0049-4A74-9D50-86942305A7C2}" type="pres">
      <dgm:prSet presAssocID="{554B7DD1-640F-4E83-9929-743249C0FE41}" presName="linNode" presStyleCnt="0"/>
      <dgm:spPr/>
    </dgm:pt>
    <dgm:pt modelId="{5B82441F-3175-453D-AF89-046FDEF8E29C}" type="pres">
      <dgm:prSet presAssocID="{554B7DD1-640F-4E83-9929-743249C0FE41}" presName="parentShp" presStyleLbl="node1" presStyleIdx="1" presStyleCnt="3">
        <dgm:presLayoutVars>
          <dgm:bulletEnabled val="1"/>
        </dgm:presLayoutVars>
      </dgm:prSet>
      <dgm:spPr/>
    </dgm:pt>
    <dgm:pt modelId="{1A553F9F-3F55-4B4E-A55D-095518CDD061}" type="pres">
      <dgm:prSet presAssocID="{554B7DD1-640F-4E83-9929-743249C0FE41}" presName="childShp" presStyleLbl="bgAccFollowNode1" presStyleIdx="1" presStyleCnt="3">
        <dgm:presLayoutVars>
          <dgm:bulletEnabled val="1"/>
        </dgm:presLayoutVars>
      </dgm:prSet>
      <dgm:spPr/>
    </dgm:pt>
    <dgm:pt modelId="{B335FDED-8938-4BC4-8AFE-C9C7FFB55B64}" type="pres">
      <dgm:prSet presAssocID="{0CF2A6EE-DD5A-4B04-856B-79EAD983037B}" presName="spacing" presStyleCnt="0"/>
      <dgm:spPr/>
    </dgm:pt>
    <dgm:pt modelId="{12D6E1FC-1D7E-4B68-8750-75C119C7F4F3}" type="pres">
      <dgm:prSet presAssocID="{72A43A5D-43B7-4742-B2F4-7B253689995A}" presName="linNode" presStyleCnt="0"/>
      <dgm:spPr/>
    </dgm:pt>
    <dgm:pt modelId="{FA004214-3570-4197-8795-2317FAAB9163}" type="pres">
      <dgm:prSet presAssocID="{72A43A5D-43B7-4742-B2F4-7B253689995A}" presName="parentShp" presStyleLbl="node1" presStyleIdx="2" presStyleCnt="3">
        <dgm:presLayoutVars>
          <dgm:bulletEnabled val="1"/>
        </dgm:presLayoutVars>
      </dgm:prSet>
      <dgm:spPr/>
    </dgm:pt>
    <dgm:pt modelId="{D8781360-FA6C-446A-9691-9661C639BF1F}" type="pres">
      <dgm:prSet presAssocID="{72A43A5D-43B7-4742-B2F4-7B253689995A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CAB12B1A-1D7B-49B1-A3EA-4570A5275874}" type="presOf" srcId="{554B7DD1-640F-4E83-9929-743249C0FE41}" destId="{5B82441F-3175-453D-AF89-046FDEF8E29C}" srcOrd="0" destOrd="0" presId="urn:microsoft.com/office/officeart/2005/8/layout/vList6"/>
    <dgm:cxn modelId="{0C4E301C-58DD-463E-AC7D-9218C0DBDF11}" type="presOf" srcId="{80501020-5D3D-49A4-8047-C72114FF3D7A}" destId="{E56DC8B6-D1C1-459E-B890-EABC6F9AD583}" srcOrd="0" destOrd="0" presId="urn:microsoft.com/office/officeart/2005/8/layout/vList6"/>
    <dgm:cxn modelId="{8B63092C-7FFC-4BF9-95E0-18F0BC923385}" srcId="{4D006B8D-2983-499E-A316-92D1745417F0}" destId="{554B7DD1-640F-4E83-9929-743249C0FE41}" srcOrd="1" destOrd="0" parTransId="{7A5A426E-CA1C-4070-B8E5-6F60E567304A}" sibTransId="{0CF2A6EE-DD5A-4B04-856B-79EAD983037B}"/>
    <dgm:cxn modelId="{5CE5AC33-943D-43E7-97C1-AF7771E0FF37}" type="presOf" srcId="{0988D153-FBF4-4854-A442-DF89EFE48550}" destId="{1A553F9F-3F55-4B4E-A55D-095518CDD061}" srcOrd="0" destOrd="0" presId="urn:microsoft.com/office/officeart/2005/8/layout/vList6"/>
    <dgm:cxn modelId="{2408DD33-C155-447A-9831-3CB00B01A309}" srcId="{554B7DD1-640F-4E83-9929-743249C0FE41}" destId="{D907417F-7787-43C1-A954-25B0F6C769F8}" srcOrd="1" destOrd="0" parTransId="{BBAAA411-5A50-43B6-9BBC-AABA0246D2CF}" sibTransId="{9BBCB1BB-32EA-4506-92FA-5AFD86648A55}"/>
    <dgm:cxn modelId="{B95C2734-93BE-43F7-B51A-7AE98800B4A7}" srcId="{72A43A5D-43B7-4742-B2F4-7B253689995A}" destId="{93655120-6019-4D70-8AF2-826ABAA5051C}" srcOrd="0" destOrd="0" parTransId="{F6BDFF25-7C56-4A58-BBC3-B4F1A2028917}" sibTransId="{A87D9948-4705-4813-A2EB-26EB296BEE5E}"/>
    <dgm:cxn modelId="{BA9FB13E-C551-4038-BE5A-24DD2E685BA2}" type="presOf" srcId="{AF7FA401-2D1A-4D69-A087-F8F9C4E01074}" destId="{D8781360-FA6C-446A-9691-9661C639BF1F}" srcOrd="0" destOrd="1" presId="urn:microsoft.com/office/officeart/2005/8/layout/vList6"/>
    <dgm:cxn modelId="{42AF775F-C71D-467F-8CCD-CD1602DEE359}" srcId="{80501020-5D3D-49A4-8047-C72114FF3D7A}" destId="{621710CD-BA44-4E9B-BBDE-F520480A760D}" srcOrd="0" destOrd="0" parTransId="{8A72B857-139B-4922-8B4B-2A26525132F8}" sibTransId="{C2428712-94BB-434A-A056-7FDC44EFCF37}"/>
    <dgm:cxn modelId="{BB6A2261-E9E8-42B1-B32A-AB4AC8CC9B7C}" type="presOf" srcId="{D907417F-7787-43C1-A954-25B0F6C769F8}" destId="{1A553F9F-3F55-4B4E-A55D-095518CDD061}" srcOrd="0" destOrd="1" presId="urn:microsoft.com/office/officeart/2005/8/layout/vList6"/>
    <dgm:cxn modelId="{1238DB66-0F6A-4922-969D-997BC6B3F2DD}" type="presOf" srcId="{621710CD-BA44-4E9B-BBDE-F520480A760D}" destId="{EB16ADB9-B6FE-45AC-9F47-00B31A20257F}" srcOrd="0" destOrd="0" presId="urn:microsoft.com/office/officeart/2005/8/layout/vList6"/>
    <dgm:cxn modelId="{7FBD8777-3DEF-492B-AC07-02D6573E70F3}" srcId="{80501020-5D3D-49A4-8047-C72114FF3D7A}" destId="{BF1ED1CB-14A8-4F9A-BEE9-A7C76D930AD8}" srcOrd="1" destOrd="0" parTransId="{1B7C97DB-86C3-4552-B986-BEAA9188D45D}" sibTransId="{55E32A63-EC57-4FDF-AD6E-2848BD43EB86}"/>
    <dgm:cxn modelId="{B276839B-B49A-4192-8308-7C22D37A7D31}" type="presOf" srcId="{93655120-6019-4D70-8AF2-826ABAA5051C}" destId="{D8781360-FA6C-446A-9691-9661C639BF1F}" srcOrd="0" destOrd="0" presId="urn:microsoft.com/office/officeart/2005/8/layout/vList6"/>
    <dgm:cxn modelId="{A658189D-ACF1-4CC4-B52D-D6F2077AECDC}" srcId="{554B7DD1-640F-4E83-9929-743249C0FE41}" destId="{0988D153-FBF4-4854-A442-DF89EFE48550}" srcOrd="0" destOrd="0" parTransId="{6E24E9A6-8285-4BFF-A075-94E51F435519}" sibTransId="{230D2694-2415-42DA-89A3-00027722E5D8}"/>
    <dgm:cxn modelId="{AFF7C5A2-0AAB-4061-9E64-6DAE324DD3F1}" srcId="{4D006B8D-2983-499E-A316-92D1745417F0}" destId="{72A43A5D-43B7-4742-B2F4-7B253689995A}" srcOrd="2" destOrd="0" parTransId="{C82E3B53-E7A9-4C39-84D5-A02487DF4575}" sibTransId="{104B3A5B-82C1-40DD-9DF3-EF6AD65C8512}"/>
    <dgm:cxn modelId="{09437EA3-4C4D-4B56-86BE-2CB559C07418}" srcId="{72A43A5D-43B7-4742-B2F4-7B253689995A}" destId="{AF7FA401-2D1A-4D69-A087-F8F9C4E01074}" srcOrd="1" destOrd="0" parTransId="{252CA35D-5375-49F5-A593-7CCF135D3DD0}" sibTransId="{AD711687-5F51-4632-918A-4C66BCD04EF9}"/>
    <dgm:cxn modelId="{903C8DB1-B14B-4607-B43F-005BC8DC0BE6}" srcId="{72A43A5D-43B7-4742-B2F4-7B253689995A}" destId="{3D6B0E9F-ED8E-4341-BC3E-BBD9694A468B}" srcOrd="2" destOrd="0" parTransId="{9820FA2D-8F80-43CA-8D9C-180DC8B3E7D9}" sibTransId="{598E2B9D-AA5A-42C2-9E82-C12E81C0E3A0}"/>
    <dgm:cxn modelId="{699BEBB3-2BEA-433C-B5B6-BDE53D167907}" srcId="{4D006B8D-2983-499E-A316-92D1745417F0}" destId="{80501020-5D3D-49A4-8047-C72114FF3D7A}" srcOrd="0" destOrd="0" parTransId="{18CC8FE8-5AA2-4D82-B6E9-8FDC298AA27B}" sibTransId="{35C6D299-BFE5-499A-B696-FF8D4406D3D3}"/>
    <dgm:cxn modelId="{AE5FC8BE-D0CD-4072-BA3C-78F6ABD5BE7C}" srcId="{554B7DD1-640F-4E83-9929-743249C0FE41}" destId="{633072CE-C78A-4F82-B5D6-09C7FE817A05}" srcOrd="2" destOrd="0" parTransId="{B70D0664-7C95-4F65-8E71-7CE1CBD8ABD9}" sibTransId="{7D5D5709-0163-4CAA-B20D-9BC3D13D7944}"/>
    <dgm:cxn modelId="{3064D7C9-5B43-4607-8E2A-CD054F3280EE}" type="presOf" srcId="{3D6B0E9F-ED8E-4341-BC3E-BBD9694A468B}" destId="{D8781360-FA6C-446A-9691-9661C639BF1F}" srcOrd="0" destOrd="2" presId="urn:microsoft.com/office/officeart/2005/8/layout/vList6"/>
    <dgm:cxn modelId="{D93108CF-1BF6-4E03-81CD-D75B1B1DEC93}" type="presOf" srcId="{633072CE-C78A-4F82-B5D6-09C7FE817A05}" destId="{1A553F9F-3F55-4B4E-A55D-095518CDD061}" srcOrd="0" destOrd="2" presId="urn:microsoft.com/office/officeart/2005/8/layout/vList6"/>
    <dgm:cxn modelId="{E0B121D0-FCEA-48A4-97C8-F20D17BE844E}" srcId="{80501020-5D3D-49A4-8047-C72114FF3D7A}" destId="{975CAFCC-BCD0-4CE7-ADBF-1CCBC89D0FD7}" srcOrd="2" destOrd="0" parTransId="{D8842459-26BB-497B-B838-C8C0701270EF}" sibTransId="{F7B9194E-E6EC-4F6C-9129-05E1B1D3C6D1}"/>
    <dgm:cxn modelId="{E810FEE7-D92E-44FC-89EF-F2E549C902CE}" type="presOf" srcId="{BF1ED1CB-14A8-4F9A-BEE9-A7C76D930AD8}" destId="{EB16ADB9-B6FE-45AC-9F47-00B31A20257F}" srcOrd="0" destOrd="1" presId="urn:microsoft.com/office/officeart/2005/8/layout/vList6"/>
    <dgm:cxn modelId="{049154EE-E5FE-4970-95C2-D14ED8FFD1BE}" type="presOf" srcId="{975CAFCC-BCD0-4CE7-ADBF-1CCBC89D0FD7}" destId="{EB16ADB9-B6FE-45AC-9F47-00B31A20257F}" srcOrd="0" destOrd="2" presId="urn:microsoft.com/office/officeart/2005/8/layout/vList6"/>
    <dgm:cxn modelId="{01828DF0-DE66-42F8-9A43-8E556EB3FC42}" type="presOf" srcId="{72A43A5D-43B7-4742-B2F4-7B253689995A}" destId="{FA004214-3570-4197-8795-2317FAAB9163}" srcOrd="0" destOrd="0" presId="urn:microsoft.com/office/officeart/2005/8/layout/vList6"/>
    <dgm:cxn modelId="{E839C9F8-9518-4E1A-B1DD-E323D0C02977}" type="presOf" srcId="{4D006B8D-2983-499E-A316-92D1745417F0}" destId="{0260364E-DB61-4C9A-8D1D-319971BCDBFD}" srcOrd="0" destOrd="0" presId="urn:microsoft.com/office/officeart/2005/8/layout/vList6"/>
    <dgm:cxn modelId="{1F13C9F7-A527-4FC0-AE24-B84CAB6423DE}" type="presParOf" srcId="{0260364E-DB61-4C9A-8D1D-319971BCDBFD}" destId="{673B1031-E41F-4E6D-BC81-7358CA8869EA}" srcOrd="0" destOrd="0" presId="urn:microsoft.com/office/officeart/2005/8/layout/vList6"/>
    <dgm:cxn modelId="{0841429B-6E5A-45AA-BF4D-47BF49D08260}" type="presParOf" srcId="{673B1031-E41F-4E6D-BC81-7358CA8869EA}" destId="{E56DC8B6-D1C1-459E-B890-EABC6F9AD583}" srcOrd="0" destOrd="0" presId="urn:microsoft.com/office/officeart/2005/8/layout/vList6"/>
    <dgm:cxn modelId="{B307DBDC-239A-45AE-BB27-ED06F48E016F}" type="presParOf" srcId="{673B1031-E41F-4E6D-BC81-7358CA8869EA}" destId="{EB16ADB9-B6FE-45AC-9F47-00B31A20257F}" srcOrd="1" destOrd="0" presId="urn:microsoft.com/office/officeart/2005/8/layout/vList6"/>
    <dgm:cxn modelId="{952CA985-263D-4228-8157-03665C970BE0}" type="presParOf" srcId="{0260364E-DB61-4C9A-8D1D-319971BCDBFD}" destId="{66552FEF-D865-4C29-823C-11769E4099C2}" srcOrd="1" destOrd="0" presId="urn:microsoft.com/office/officeart/2005/8/layout/vList6"/>
    <dgm:cxn modelId="{58E3423F-4724-4C57-BC2D-1FB4F756582B}" type="presParOf" srcId="{0260364E-DB61-4C9A-8D1D-319971BCDBFD}" destId="{07CBDCD1-0049-4A74-9D50-86942305A7C2}" srcOrd="2" destOrd="0" presId="urn:microsoft.com/office/officeart/2005/8/layout/vList6"/>
    <dgm:cxn modelId="{EE49B255-BDBF-4340-BF92-9B98036AC0E1}" type="presParOf" srcId="{07CBDCD1-0049-4A74-9D50-86942305A7C2}" destId="{5B82441F-3175-453D-AF89-046FDEF8E29C}" srcOrd="0" destOrd="0" presId="urn:microsoft.com/office/officeart/2005/8/layout/vList6"/>
    <dgm:cxn modelId="{A2E1F19C-AB45-46C6-818F-ECBF71D45EC7}" type="presParOf" srcId="{07CBDCD1-0049-4A74-9D50-86942305A7C2}" destId="{1A553F9F-3F55-4B4E-A55D-095518CDD061}" srcOrd="1" destOrd="0" presId="urn:microsoft.com/office/officeart/2005/8/layout/vList6"/>
    <dgm:cxn modelId="{1ECC2FD9-E33E-42FF-AC73-F0A9E53CBDDE}" type="presParOf" srcId="{0260364E-DB61-4C9A-8D1D-319971BCDBFD}" destId="{B335FDED-8938-4BC4-8AFE-C9C7FFB55B64}" srcOrd="3" destOrd="0" presId="urn:microsoft.com/office/officeart/2005/8/layout/vList6"/>
    <dgm:cxn modelId="{25ABEFDB-D2A3-4726-B018-DFCC57284181}" type="presParOf" srcId="{0260364E-DB61-4C9A-8D1D-319971BCDBFD}" destId="{12D6E1FC-1D7E-4B68-8750-75C119C7F4F3}" srcOrd="4" destOrd="0" presId="urn:microsoft.com/office/officeart/2005/8/layout/vList6"/>
    <dgm:cxn modelId="{9FC4B78A-9F5A-419D-8894-D18D855B70B2}" type="presParOf" srcId="{12D6E1FC-1D7E-4B68-8750-75C119C7F4F3}" destId="{FA004214-3570-4197-8795-2317FAAB9163}" srcOrd="0" destOrd="0" presId="urn:microsoft.com/office/officeart/2005/8/layout/vList6"/>
    <dgm:cxn modelId="{C0DD9A72-5C9D-40A3-8EF9-8187B8E5B0CB}" type="presParOf" srcId="{12D6E1FC-1D7E-4B68-8750-75C119C7F4F3}" destId="{D8781360-FA6C-446A-9691-9661C639BF1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9DDE58-2395-4242-A717-9841BE241ED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B6376-57C7-4E1B-805A-3F24B51C372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Know Purpose and audience</a:t>
          </a:r>
        </a:p>
      </dgm:t>
    </dgm:pt>
    <dgm:pt modelId="{F56ED77B-7583-4C3A-9044-3B2781B8D4C8}" type="parTrans" cxnId="{F6D875EC-CEBE-495D-B8F7-CC8046BCEE00}">
      <dgm:prSet/>
      <dgm:spPr/>
      <dgm:t>
        <a:bodyPr/>
        <a:lstStyle/>
        <a:p>
          <a:endParaRPr lang="en-US"/>
        </a:p>
      </dgm:t>
    </dgm:pt>
    <dgm:pt modelId="{4AF9CD02-109A-4CA6-86B1-D594262886DC}" type="sibTrans" cxnId="{F6D875EC-CEBE-495D-B8F7-CC8046BCEE00}">
      <dgm:prSet/>
      <dgm:spPr/>
      <dgm:t>
        <a:bodyPr/>
        <a:lstStyle/>
        <a:p>
          <a:endParaRPr lang="en-US"/>
        </a:p>
      </dgm:t>
    </dgm:pt>
    <dgm:pt modelId="{87EB41F5-7F45-452B-B99B-20D8F7E57E1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Pick suitable content: Main points</a:t>
          </a:r>
        </a:p>
      </dgm:t>
    </dgm:pt>
    <dgm:pt modelId="{DE353349-66C8-4BD3-B2A2-E2CD2D3FEA06}" type="parTrans" cxnId="{59823131-1AB4-4AB8-B4E2-71A04AA2B48D}">
      <dgm:prSet/>
      <dgm:spPr/>
      <dgm:t>
        <a:bodyPr/>
        <a:lstStyle/>
        <a:p>
          <a:endParaRPr lang="en-US"/>
        </a:p>
      </dgm:t>
    </dgm:pt>
    <dgm:pt modelId="{EF0E74C8-7536-4F80-8F2A-F9335A1A1985}" type="sibTrans" cxnId="{59823131-1AB4-4AB8-B4E2-71A04AA2B48D}">
      <dgm:prSet/>
      <dgm:spPr/>
      <dgm:t>
        <a:bodyPr/>
        <a:lstStyle/>
        <a:p>
          <a:endParaRPr lang="en-US"/>
        </a:p>
      </dgm:t>
    </dgm:pt>
    <dgm:pt modelId="{48D6495C-517E-4C07-9734-2DE07847442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Support it with evidence, explanations, and examples: Supporting points</a:t>
          </a:r>
        </a:p>
      </dgm:t>
    </dgm:pt>
    <dgm:pt modelId="{FD8CBDE3-09ED-4F0F-B701-EDFCD9D50E93}" type="parTrans" cxnId="{F994B98E-644D-4E50-8DDD-C773875685DF}">
      <dgm:prSet/>
      <dgm:spPr/>
      <dgm:t>
        <a:bodyPr/>
        <a:lstStyle/>
        <a:p>
          <a:endParaRPr lang="en-US"/>
        </a:p>
      </dgm:t>
    </dgm:pt>
    <dgm:pt modelId="{B51956B5-6CBB-4C78-A7D6-84E18738399C}" type="sibTrans" cxnId="{F994B98E-644D-4E50-8DDD-C773875685DF}">
      <dgm:prSet/>
      <dgm:spPr/>
      <dgm:t>
        <a:bodyPr/>
        <a:lstStyle/>
        <a:p>
          <a:endParaRPr lang="en-US"/>
        </a:p>
      </dgm:t>
    </dgm:pt>
    <dgm:pt modelId="{643E1A26-DDA8-4785-B966-72A1E67843D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Keep message simple, direct and easy to remember</a:t>
          </a:r>
        </a:p>
      </dgm:t>
    </dgm:pt>
    <dgm:pt modelId="{E7279187-8325-4C50-BDCE-8CD687EC150A}" type="parTrans" cxnId="{D272F262-DC0C-4242-AF64-457B91A7CC2B}">
      <dgm:prSet/>
      <dgm:spPr/>
      <dgm:t>
        <a:bodyPr/>
        <a:lstStyle/>
        <a:p>
          <a:endParaRPr lang="en-US"/>
        </a:p>
      </dgm:t>
    </dgm:pt>
    <dgm:pt modelId="{EDFD72F9-CD89-463A-A794-58C487F7EC49}" type="sibTrans" cxnId="{D272F262-DC0C-4242-AF64-457B91A7CC2B}">
      <dgm:prSet/>
      <dgm:spPr/>
      <dgm:t>
        <a:bodyPr/>
        <a:lstStyle/>
        <a:p>
          <a:endParaRPr lang="en-US"/>
        </a:p>
      </dgm:t>
    </dgm:pt>
    <dgm:pt modelId="{545B82CE-1C25-41A8-9A5D-C1CA20F5C19E}" type="pres">
      <dgm:prSet presAssocID="{599DDE58-2395-4242-A717-9841BE241EDE}" presName="Name0" presStyleCnt="0">
        <dgm:presLayoutVars>
          <dgm:dir/>
          <dgm:resizeHandles val="exact"/>
        </dgm:presLayoutVars>
      </dgm:prSet>
      <dgm:spPr/>
    </dgm:pt>
    <dgm:pt modelId="{9FB31FDB-4C0F-498E-91D6-35D32EF02EBF}" type="pres">
      <dgm:prSet presAssocID="{9ECB6376-57C7-4E1B-805A-3F24B51C372E}" presName="node" presStyleLbl="node1" presStyleIdx="0" presStyleCnt="4">
        <dgm:presLayoutVars>
          <dgm:bulletEnabled val="1"/>
        </dgm:presLayoutVars>
      </dgm:prSet>
      <dgm:spPr/>
    </dgm:pt>
    <dgm:pt modelId="{390D4B21-A127-44EC-A6C3-38129B0C7442}" type="pres">
      <dgm:prSet presAssocID="{4AF9CD02-109A-4CA6-86B1-D594262886DC}" presName="sibTrans" presStyleCnt="0"/>
      <dgm:spPr/>
    </dgm:pt>
    <dgm:pt modelId="{0FF3586D-3C3F-4297-B91D-54A84A1770B4}" type="pres">
      <dgm:prSet presAssocID="{87EB41F5-7F45-452B-B99B-20D8F7E57E12}" presName="node" presStyleLbl="node1" presStyleIdx="1" presStyleCnt="4">
        <dgm:presLayoutVars>
          <dgm:bulletEnabled val="1"/>
        </dgm:presLayoutVars>
      </dgm:prSet>
      <dgm:spPr/>
    </dgm:pt>
    <dgm:pt modelId="{7A908320-31B2-478A-A8F6-DA87B3B73685}" type="pres">
      <dgm:prSet presAssocID="{EF0E74C8-7536-4F80-8F2A-F9335A1A1985}" presName="sibTrans" presStyleCnt="0"/>
      <dgm:spPr/>
    </dgm:pt>
    <dgm:pt modelId="{19CDD3C2-F1F9-4EE8-8C17-6B5CE950286F}" type="pres">
      <dgm:prSet presAssocID="{48D6495C-517E-4C07-9734-2DE078474425}" presName="node" presStyleLbl="node1" presStyleIdx="2" presStyleCnt="4">
        <dgm:presLayoutVars>
          <dgm:bulletEnabled val="1"/>
        </dgm:presLayoutVars>
      </dgm:prSet>
      <dgm:spPr/>
    </dgm:pt>
    <dgm:pt modelId="{179DDB01-13DF-4FE3-9DC9-0EFF541D15C4}" type="pres">
      <dgm:prSet presAssocID="{B51956B5-6CBB-4C78-A7D6-84E18738399C}" presName="sibTrans" presStyleCnt="0"/>
      <dgm:spPr/>
    </dgm:pt>
    <dgm:pt modelId="{A94E6DB0-F21A-496F-8D59-59D42346E88B}" type="pres">
      <dgm:prSet presAssocID="{643E1A26-DDA8-4785-B966-72A1E67843D2}" presName="node" presStyleLbl="node1" presStyleIdx="3" presStyleCnt="4">
        <dgm:presLayoutVars>
          <dgm:bulletEnabled val="1"/>
        </dgm:presLayoutVars>
      </dgm:prSet>
      <dgm:spPr/>
    </dgm:pt>
  </dgm:ptLst>
  <dgm:cxnLst>
    <dgm:cxn modelId="{22A0050B-7E2F-4103-9015-148C9B56918C}" type="presOf" srcId="{87EB41F5-7F45-452B-B99B-20D8F7E57E12}" destId="{0FF3586D-3C3F-4297-B91D-54A84A1770B4}" srcOrd="0" destOrd="0" presId="urn:microsoft.com/office/officeart/2005/8/layout/hList6"/>
    <dgm:cxn modelId="{28DFEA0E-E2B0-4857-B313-296A3628A495}" type="presOf" srcId="{643E1A26-DDA8-4785-B966-72A1E67843D2}" destId="{A94E6DB0-F21A-496F-8D59-59D42346E88B}" srcOrd="0" destOrd="0" presId="urn:microsoft.com/office/officeart/2005/8/layout/hList6"/>
    <dgm:cxn modelId="{3BCDF728-E708-4E0F-89FA-3E33FA8800B0}" type="presOf" srcId="{48D6495C-517E-4C07-9734-2DE078474425}" destId="{19CDD3C2-F1F9-4EE8-8C17-6B5CE950286F}" srcOrd="0" destOrd="0" presId="urn:microsoft.com/office/officeart/2005/8/layout/hList6"/>
    <dgm:cxn modelId="{59823131-1AB4-4AB8-B4E2-71A04AA2B48D}" srcId="{599DDE58-2395-4242-A717-9841BE241EDE}" destId="{87EB41F5-7F45-452B-B99B-20D8F7E57E12}" srcOrd="1" destOrd="0" parTransId="{DE353349-66C8-4BD3-B2A2-E2CD2D3FEA06}" sibTransId="{EF0E74C8-7536-4F80-8F2A-F9335A1A1985}"/>
    <dgm:cxn modelId="{D272F262-DC0C-4242-AF64-457B91A7CC2B}" srcId="{599DDE58-2395-4242-A717-9841BE241EDE}" destId="{643E1A26-DDA8-4785-B966-72A1E67843D2}" srcOrd="3" destOrd="0" parTransId="{E7279187-8325-4C50-BDCE-8CD687EC150A}" sibTransId="{EDFD72F9-CD89-463A-A794-58C487F7EC49}"/>
    <dgm:cxn modelId="{A6EDE26E-79B6-4E84-8E15-FC113239C25D}" type="presOf" srcId="{9ECB6376-57C7-4E1B-805A-3F24B51C372E}" destId="{9FB31FDB-4C0F-498E-91D6-35D32EF02EBF}" srcOrd="0" destOrd="0" presId="urn:microsoft.com/office/officeart/2005/8/layout/hList6"/>
    <dgm:cxn modelId="{F994B98E-644D-4E50-8DDD-C773875685DF}" srcId="{599DDE58-2395-4242-A717-9841BE241EDE}" destId="{48D6495C-517E-4C07-9734-2DE078474425}" srcOrd="2" destOrd="0" parTransId="{FD8CBDE3-09ED-4F0F-B701-EDFCD9D50E93}" sibTransId="{B51956B5-6CBB-4C78-A7D6-84E18738399C}"/>
    <dgm:cxn modelId="{FBF003DA-8787-469F-8D20-8E5CFC89F605}" type="presOf" srcId="{599DDE58-2395-4242-A717-9841BE241EDE}" destId="{545B82CE-1C25-41A8-9A5D-C1CA20F5C19E}" srcOrd="0" destOrd="0" presId="urn:microsoft.com/office/officeart/2005/8/layout/hList6"/>
    <dgm:cxn modelId="{F6D875EC-CEBE-495D-B8F7-CC8046BCEE00}" srcId="{599DDE58-2395-4242-A717-9841BE241EDE}" destId="{9ECB6376-57C7-4E1B-805A-3F24B51C372E}" srcOrd="0" destOrd="0" parTransId="{F56ED77B-7583-4C3A-9044-3B2781B8D4C8}" sibTransId="{4AF9CD02-109A-4CA6-86B1-D594262886DC}"/>
    <dgm:cxn modelId="{CDB3AC9B-593B-45FD-8A4E-0AD9388FC54E}" type="presParOf" srcId="{545B82CE-1C25-41A8-9A5D-C1CA20F5C19E}" destId="{9FB31FDB-4C0F-498E-91D6-35D32EF02EBF}" srcOrd="0" destOrd="0" presId="urn:microsoft.com/office/officeart/2005/8/layout/hList6"/>
    <dgm:cxn modelId="{03E4588D-366A-4729-ACB0-42662955CAA2}" type="presParOf" srcId="{545B82CE-1C25-41A8-9A5D-C1CA20F5C19E}" destId="{390D4B21-A127-44EC-A6C3-38129B0C7442}" srcOrd="1" destOrd="0" presId="urn:microsoft.com/office/officeart/2005/8/layout/hList6"/>
    <dgm:cxn modelId="{423AA4C6-3393-4FC2-AE25-86DACE7CFE30}" type="presParOf" srcId="{545B82CE-1C25-41A8-9A5D-C1CA20F5C19E}" destId="{0FF3586D-3C3F-4297-B91D-54A84A1770B4}" srcOrd="2" destOrd="0" presId="urn:microsoft.com/office/officeart/2005/8/layout/hList6"/>
    <dgm:cxn modelId="{ED857EFB-F543-42A8-84F8-F39F5E1749F4}" type="presParOf" srcId="{545B82CE-1C25-41A8-9A5D-C1CA20F5C19E}" destId="{7A908320-31B2-478A-A8F6-DA87B3B73685}" srcOrd="3" destOrd="0" presId="urn:microsoft.com/office/officeart/2005/8/layout/hList6"/>
    <dgm:cxn modelId="{60247A52-541B-441B-BB23-F37DAC55B12B}" type="presParOf" srcId="{545B82CE-1C25-41A8-9A5D-C1CA20F5C19E}" destId="{19CDD3C2-F1F9-4EE8-8C17-6B5CE950286F}" srcOrd="4" destOrd="0" presId="urn:microsoft.com/office/officeart/2005/8/layout/hList6"/>
    <dgm:cxn modelId="{97967C35-3357-4188-87B6-689DAE729780}" type="presParOf" srcId="{545B82CE-1C25-41A8-9A5D-C1CA20F5C19E}" destId="{179DDB01-13DF-4FE3-9DC9-0EFF541D15C4}" srcOrd="5" destOrd="0" presId="urn:microsoft.com/office/officeart/2005/8/layout/hList6"/>
    <dgm:cxn modelId="{A525E4C4-C4AE-4737-BDDC-984DA617323E}" type="presParOf" srcId="{545B82CE-1C25-41A8-9A5D-C1CA20F5C19E}" destId="{A94E6DB0-F21A-496F-8D59-59D42346E88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07CBD-CC59-4A22-8E2A-877324D014B2}" type="doc">
      <dgm:prSet loTypeId="urn:microsoft.com/office/officeart/2005/8/layout/hList1" loCatId="list" qsTypeId="urn:microsoft.com/office/officeart/2005/8/quickstyle/3d2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4F86EBDB-87A5-4422-AC24-B2F66476F966}">
      <dgm:prSet phldrT="[Text]"/>
      <dgm:spPr/>
      <dgm:t>
        <a:bodyPr/>
        <a:lstStyle/>
        <a:p>
          <a:r>
            <a:rPr lang="en-US" b="1" dirty="0"/>
            <a:t>Verbal</a:t>
          </a:r>
        </a:p>
      </dgm:t>
    </dgm:pt>
    <dgm:pt modelId="{7964B78A-0D42-4329-9616-3E55AD0D40ED}" type="parTrans" cxnId="{91E134AC-FFA5-44DD-A7E5-0347AB47AE11}">
      <dgm:prSet/>
      <dgm:spPr/>
      <dgm:t>
        <a:bodyPr/>
        <a:lstStyle/>
        <a:p>
          <a:endParaRPr lang="en-US"/>
        </a:p>
      </dgm:t>
    </dgm:pt>
    <dgm:pt modelId="{E97914AF-BA55-4FBB-B2A4-D4B7AC9678B4}" type="sibTrans" cxnId="{91E134AC-FFA5-44DD-A7E5-0347AB47AE11}">
      <dgm:prSet/>
      <dgm:spPr/>
      <dgm:t>
        <a:bodyPr/>
        <a:lstStyle/>
        <a:p>
          <a:endParaRPr lang="en-US"/>
        </a:p>
      </dgm:t>
    </dgm:pt>
    <dgm:pt modelId="{41021628-9581-43CC-9835-51E54792F329}">
      <dgm:prSet phldrT="[Text]"/>
      <dgm:spPr/>
      <dgm:t>
        <a:bodyPr/>
        <a:lstStyle/>
        <a:p>
          <a:r>
            <a:rPr lang="en-US" dirty="0"/>
            <a:t>Words</a:t>
          </a:r>
        </a:p>
      </dgm:t>
    </dgm:pt>
    <dgm:pt modelId="{E346CA2A-9A53-413F-A85A-5DE2A566DD70}" type="parTrans" cxnId="{D1906E4C-A776-444F-9492-5F9B8B2A3151}">
      <dgm:prSet/>
      <dgm:spPr/>
      <dgm:t>
        <a:bodyPr/>
        <a:lstStyle/>
        <a:p>
          <a:endParaRPr lang="en-US"/>
        </a:p>
      </dgm:t>
    </dgm:pt>
    <dgm:pt modelId="{4CDE8703-AFDB-46F4-83A5-6731363D888D}" type="sibTrans" cxnId="{D1906E4C-A776-444F-9492-5F9B8B2A3151}">
      <dgm:prSet/>
      <dgm:spPr/>
      <dgm:t>
        <a:bodyPr/>
        <a:lstStyle/>
        <a:p>
          <a:endParaRPr lang="en-US"/>
        </a:p>
      </dgm:t>
    </dgm:pt>
    <dgm:pt modelId="{F4F61304-8E84-4EE4-A57F-9E9C422AC8F7}">
      <dgm:prSet phldrT="[Text]"/>
      <dgm:spPr/>
      <dgm:t>
        <a:bodyPr/>
        <a:lstStyle/>
        <a:p>
          <a:r>
            <a:rPr lang="en-US" dirty="0"/>
            <a:t>Phrases</a:t>
          </a:r>
        </a:p>
      </dgm:t>
    </dgm:pt>
    <dgm:pt modelId="{1B70CE84-F51C-426A-84C0-A236B9557DF9}" type="parTrans" cxnId="{E587112E-D9C6-452F-B0E3-FADEB74FBCB3}">
      <dgm:prSet/>
      <dgm:spPr/>
      <dgm:t>
        <a:bodyPr/>
        <a:lstStyle/>
        <a:p>
          <a:endParaRPr lang="en-US"/>
        </a:p>
      </dgm:t>
    </dgm:pt>
    <dgm:pt modelId="{3DFA52D7-5498-4DAD-A492-B15821BE4A51}" type="sibTrans" cxnId="{E587112E-D9C6-452F-B0E3-FADEB74FBCB3}">
      <dgm:prSet/>
      <dgm:spPr/>
      <dgm:t>
        <a:bodyPr/>
        <a:lstStyle/>
        <a:p>
          <a:endParaRPr lang="en-US"/>
        </a:p>
      </dgm:t>
    </dgm:pt>
    <dgm:pt modelId="{434F55E8-375E-435F-9DB6-CEDFBB6CD03E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/>
            <a:t>Non-verbal</a:t>
          </a:r>
        </a:p>
      </dgm:t>
    </dgm:pt>
    <dgm:pt modelId="{7163EAFA-8DB1-4B8B-9405-A195B4FC03CC}" type="parTrans" cxnId="{C2ADCFD2-5E5E-4E97-892C-CD4330645F8B}">
      <dgm:prSet/>
      <dgm:spPr/>
      <dgm:t>
        <a:bodyPr/>
        <a:lstStyle/>
        <a:p>
          <a:endParaRPr lang="en-US"/>
        </a:p>
      </dgm:t>
    </dgm:pt>
    <dgm:pt modelId="{9BBD3DED-D78E-4C6C-AA0C-5B8AB672868E}" type="sibTrans" cxnId="{C2ADCFD2-5E5E-4E97-892C-CD4330645F8B}">
      <dgm:prSet/>
      <dgm:spPr/>
      <dgm:t>
        <a:bodyPr/>
        <a:lstStyle/>
        <a:p>
          <a:endParaRPr lang="en-US"/>
        </a:p>
      </dgm:t>
    </dgm:pt>
    <dgm:pt modelId="{55A8FF5B-BCE7-4485-8FD9-A09E827FBC1C}">
      <dgm:prSet phldrT="[Text]"/>
      <dgm:spPr>
        <a:solidFill>
          <a:srgbClr val="FFCCFF"/>
        </a:solidFill>
      </dgm:spPr>
      <dgm:t>
        <a:bodyPr/>
        <a:lstStyle/>
        <a:p>
          <a:r>
            <a:rPr lang="en-US" dirty="0"/>
            <a:t>Stance and posture </a:t>
          </a:r>
        </a:p>
      </dgm:t>
    </dgm:pt>
    <dgm:pt modelId="{B0318753-FDC3-4C5A-A0E7-29EE96274095}" type="parTrans" cxnId="{B5D99D4E-4443-4109-BB0A-A4F4137C2BB0}">
      <dgm:prSet/>
      <dgm:spPr/>
      <dgm:t>
        <a:bodyPr/>
        <a:lstStyle/>
        <a:p>
          <a:endParaRPr lang="en-US"/>
        </a:p>
      </dgm:t>
    </dgm:pt>
    <dgm:pt modelId="{1E668C36-E8D6-4AAA-B4B2-8DC355B7BB14}" type="sibTrans" cxnId="{B5D99D4E-4443-4109-BB0A-A4F4137C2BB0}">
      <dgm:prSet/>
      <dgm:spPr/>
      <dgm:t>
        <a:bodyPr/>
        <a:lstStyle/>
        <a:p>
          <a:endParaRPr lang="en-US"/>
        </a:p>
      </dgm:t>
    </dgm:pt>
    <dgm:pt modelId="{F364CD11-A712-4DCB-A4EE-8A34DB20BD84}">
      <dgm:prSet phldrT="[Text]"/>
      <dgm:spPr>
        <a:solidFill>
          <a:srgbClr val="FFCCFF"/>
        </a:solidFill>
      </dgm:spPr>
      <dgm:t>
        <a:bodyPr/>
        <a:lstStyle/>
        <a:p>
          <a:r>
            <a:rPr lang="en-US" dirty="0"/>
            <a:t>Eye contact</a:t>
          </a:r>
        </a:p>
      </dgm:t>
    </dgm:pt>
    <dgm:pt modelId="{E98CCDF1-78D3-4BC7-92E1-651E54407053}" type="parTrans" cxnId="{AE60BCCC-4970-4CF6-B8C4-04AD772F76D6}">
      <dgm:prSet/>
      <dgm:spPr/>
      <dgm:t>
        <a:bodyPr/>
        <a:lstStyle/>
        <a:p>
          <a:endParaRPr lang="en-US"/>
        </a:p>
      </dgm:t>
    </dgm:pt>
    <dgm:pt modelId="{26C08BC8-7F4F-4662-80B4-8D02740C052C}" type="sibTrans" cxnId="{AE60BCCC-4970-4CF6-B8C4-04AD772F76D6}">
      <dgm:prSet/>
      <dgm:spPr/>
      <dgm:t>
        <a:bodyPr/>
        <a:lstStyle/>
        <a:p>
          <a:endParaRPr lang="en-US"/>
        </a:p>
      </dgm:t>
    </dgm:pt>
    <dgm:pt modelId="{0221F92F-1E98-4956-A018-A981E32DF8FF}">
      <dgm:prSet phldrT="[Text]"/>
      <dgm:spPr/>
      <dgm:t>
        <a:bodyPr/>
        <a:lstStyle/>
        <a:p>
          <a:r>
            <a:rPr lang="en-US" dirty="0"/>
            <a:t>Sentences</a:t>
          </a:r>
        </a:p>
      </dgm:t>
    </dgm:pt>
    <dgm:pt modelId="{2B75F7E0-F4D0-49F3-B8D0-7A12AC57BAB2}" type="parTrans" cxnId="{D66CA415-2F20-43EC-8E33-704365D56894}">
      <dgm:prSet/>
      <dgm:spPr/>
      <dgm:t>
        <a:bodyPr/>
        <a:lstStyle/>
        <a:p>
          <a:endParaRPr lang="en-US"/>
        </a:p>
      </dgm:t>
    </dgm:pt>
    <dgm:pt modelId="{D82CADE4-9272-4C90-9066-7B1870A56D6F}" type="sibTrans" cxnId="{D66CA415-2F20-43EC-8E33-704365D56894}">
      <dgm:prSet/>
      <dgm:spPr/>
      <dgm:t>
        <a:bodyPr/>
        <a:lstStyle/>
        <a:p>
          <a:endParaRPr lang="en-US"/>
        </a:p>
      </dgm:t>
    </dgm:pt>
    <dgm:pt modelId="{8B5ABFF1-7CA6-4C74-BB37-5199EF165C68}">
      <dgm:prSet phldrT="[Text]"/>
      <dgm:spPr>
        <a:solidFill>
          <a:srgbClr val="FFCCFF"/>
        </a:solidFill>
      </dgm:spPr>
      <dgm:t>
        <a:bodyPr/>
        <a:lstStyle/>
        <a:p>
          <a:r>
            <a:rPr lang="en-US" dirty="0"/>
            <a:t>Gesture</a:t>
          </a:r>
        </a:p>
      </dgm:t>
    </dgm:pt>
    <dgm:pt modelId="{E7BF998F-3998-47DB-B910-7AA68C3391D8}" type="parTrans" cxnId="{12C95C47-9996-45B5-B5E4-3E830FF9F356}">
      <dgm:prSet/>
      <dgm:spPr/>
      <dgm:t>
        <a:bodyPr/>
        <a:lstStyle/>
        <a:p>
          <a:endParaRPr lang="en-US"/>
        </a:p>
      </dgm:t>
    </dgm:pt>
    <dgm:pt modelId="{2221318C-AEA3-4FEB-B73F-6412A5845E33}" type="sibTrans" cxnId="{12C95C47-9996-45B5-B5E4-3E830FF9F356}">
      <dgm:prSet/>
      <dgm:spPr/>
      <dgm:t>
        <a:bodyPr/>
        <a:lstStyle/>
        <a:p>
          <a:endParaRPr lang="en-US"/>
        </a:p>
      </dgm:t>
    </dgm:pt>
    <dgm:pt modelId="{CAD98BE1-6B5A-430A-8522-8DC2EA451238}">
      <dgm:prSet phldrT="[Text]"/>
      <dgm:spPr>
        <a:solidFill>
          <a:srgbClr val="FFCCFF"/>
        </a:solidFill>
      </dgm:spPr>
      <dgm:t>
        <a:bodyPr/>
        <a:lstStyle/>
        <a:p>
          <a:r>
            <a:rPr lang="en-US" dirty="0"/>
            <a:t>Vocal variety</a:t>
          </a:r>
        </a:p>
      </dgm:t>
    </dgm:pt>
    <dgm:pt modelId="{A153538A-16D1-4855-9CB9-694979E71D16}" type="parTrans" cxnId="{155938F0-B9EF-402F-BDD4-098FAA572053}">
      <dgm:prSet/>
      <dgm:spPr/>
      <dgm:t>
        <a:bodyPr/>
        <a:lstStyle/>
        <a:p>
          <a:endParaRPr lang="en-US"/>
        </a:p>
      </dgm:t>
    </dgm:pt>
    <dgm:pt modelId="{BB89C284-E98F-4807-954B-227066780AF5}" type="sibTrans" cxnId="{155938F0-B9EF-402F-BDD4-098FAA572053}">
      <dgm:prSet/>
      <dgm:spPr/>
      <dgm:t>
        <a:bodyPr/>
        <a:lstStyle/>
        <a:p>
          <a:endParaRPr lang="en-US"/>
        </a:p>
      </dgm:t>
    </dgm:pt>
    <dgm:pt modelId="{34D16768-817D-419E-8196-24CCF25B1380}">
      <dgm:prSet phldrT="[Text]"/>
      <dgm:spPr>
        <a:solidFill>
          <a:srgbClr val="FFCCFF"/>
        </a:solidFill>
      </dgm:spPr>
      <dgm:t>
        <a:bodyPr/>
        <a:lstStyle/>
        <a:p>
          <a:r>
            <a:rPr lang="en-US" dirty="0"/>
            <a:t>Facial expression</a:t>
          </a:r>
        </a:p>
      </dgm:t>
    </dgm:pt>
    <dgm:pt modelId="{D5811A26-2902-4F96-91C4-5A26598BD446}" type="parTrans" cxnId="{610EC4D2-267B-46C3-916B-BF48BD5F7D35}">
      <dgm:prSet/>
      <dgm:spPr/>
      <dgm:t>
        <a:bodyPr/>
        <a:lstStyle/>
        <a:p>
          <a:endParaRPr lang="en-US"/>
        </a:p>
      </dgm:t>
    </dgm:pt>
    <dgm:pt modelId="{17FABC1D-99DF-474D-9A65-5A95F4ABA3C6}" type="sibTrans" cxnId="{610EC4D2-267B-46C3-916B-BF48BD5F7D35}">
      <dgm:prSet/>
      <dgm:spPr/>
      <dgm:t>
        <a:bodyPr/>
        <a:lstStyle/>
        <a:p>
          <a:endParaRPr lang="en-US"/>
        </a:p>
      </dgm:t>
    </dgm:pt>
    <dgm:pt modelId="{E269E4AA-C70D-44D8-94DF-005887C8F58D}" type="pres">
      <dgm:prSet presAssocID="{80007CBD-CC59-4A22-8E2A-877324D014B2}" presName="Name0" presStyleCnt="0">
        <dgm:presLayoutVars>
          <dgm:dir/>
          <dgm:animLvl val="lvl"/>
          <dgm:resizeHandles val="exact"/>
        </dgm:presLayoutVars>
      </dgm:prSet>
      <dgm:spPr/>
    </dgm:pt>
    <dgm:pt modelId="{81FE7C08-0E94-4CBE-A07A-EFE29AF13176}" type="pres">
      <dgm:prSet presAssocID="{4F86EBDB-87A5-4422-AC24-B2F66476F966}" presName="composite" presStyleCnt="0"/>
      <dgm:spPr/>
    </dgm:pt>
    <dgm:pt modelId="{94D92B2A-7E37-46EB-9322-289B1F77A227}" type="pres">
      <dgm:prSet presAssocID="{4F86EBDB-87A5-4422-AC24-B2F66476F96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C2225E7-FE16-4F50-ABB4-C2DD06118738}" type="pres">
      <dgm:prSet presAssocID="{4F86EBDB-87A5-4422-AC24-B2F66476F966}" presName="desTx" presStyleLbl="alignAccFollowNode1" presStyleIdx="0" presStyleCnt="2">
        <dgm:presLayoutVars>
          <dgm:bulletEnabled val="1"/>
        </dgm:presLayoutVars>
      </dgm:prSet>
      <dgm:spPr/>
    </dgm:pt>
    <dgm:pt modelId="{4F8A2F86-3C88-4B05-9A41-F0BC027C7189}" type="pres">
      <dgm:prSet presAssocID="{E97914AF-BA55-4FBB-B2A4-D4B7AC9678B4}" presName="space" presStyleCnt="0"/>
      <dgm:spPr/>
    </dgm:pt>
    <dgm:pt modelId="{0C1D9869-4639-4BA0-ADB0-16CBCEB96A1E}" type="pres">
      <dgm:prSet presAssocID="{434F55E8-375E-435F-9DB6-CEDFBB6CD03E}" presName="composite" presStyleCnt="0"/>
      <dgm:spPr/>
    </dgm:pt>
    <dgm:pt modelId="{B970B854-7ADD-4B0A-9EEA-2C4CB2233594}" type="pres">
      <dgm:prSet presAssocID="{434F55E8-375E-435F-9DB6-CEDFBB6CD0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7031B4E-A1B3-434F-BC15-36D5886CD575}" type="pres">
      <dgm:prSet presAssocID="{434F55E8-375E-435F-9DB6-CEDFBB6CD03E}" presName="desTx" presStyleLbl="alignAccFollowNode1" presStyleIdx="1" presStyleCnt="2" custLinFactNeighborX="526" custLinFactNeighborY="-369">
        <dgm:presLayoutVars>
          <dgm:bulletEnabled val="1"/>
        </dgm:presLayoutVars>
      </dgm:prSet>
      <dgm:spPr/>
    </dgm:pt>
  </dgm:ptLst>
  <dgm:cxnLst>
    <dgm:cxn modelId="{D66CA415-2F20-43EC-8E33-704365D56894}" srcId="{4F86EBDB-87A5-4422-AC24-B2F66476F966}" destId="{0221F92F-1E98-4956-A018-A981E32DF8FF}" srcOrd="2" destOrd="0" parTransId="{2B75F7E0-F4D0-49F3-B8D0-7A12AC57BAB2}" sibTransId="{D82CADE4-9272-4C90-9066-7B1870A56D6F}"/>
    <dgm:cxn modelId="{DB84CA1C-488D-4B06-8255-C36AB2575173}" type="presOf" srcId="{F364CD11-A712-4DCB-A4EE-8A34DB20BD84}" destId="{C7031B4E-A1B3-434F-BC15-36D5886CD575}" srcOrd="0" destOrd="1" presId="urn:microsoft.com/office/officeart/2005/8/layout/hList1"/>
    <dgm:cxn modelId="{88971120-3DFB-4345-B162-4B9B9D034918}" type="presOf" srcId="{55A8FF5B-BCE7-4485-8FD9-A09E827FBC1C}" destId="{C7031B4E-A1B3-434F-BC15-36D5886CD575}" srcOrd="0" destOrd="0" presId="urn:microsoft.com/office/officeart/2005/8/layout/hList1"/>
    <dgm:cxn modelId="{6696AD2D-C5F0-4451-A610-C1A79FFBFF39}" type="presOf" srcId="{4F86EBDB-87A5-4422-AC24-B2F66476F966}" destId="{94D92B2A-7E37-46EB-9322-289B1F77A227}" srcOrd="0" destOrd="0" presId="urn:microsoft.com/office/officeart/2005/8/layout/hList1"/>
    <dgm:cxn modelId="{E587112E-D9C6-452F-B0E3-FADEB74FBCB3}" srcId="{4F86EBDB-87A5-4422-AC24-B2F66476F966}" destId="{F4F61304-8E84-4EE4-A57F-9E9C422AC8F7}" srcOrd="1" destOrd="0" parTransId="{1B70CE84-F51C-426A-84C0-A236B9557DF9}" sibTransId="{3DFA52D7-5498-4DAD-A492-B15821BE4A51}"/>
    <dgm:cxn modelId="{3908783A-3E8D-42C6-95D1-7FA38FB16E83}" type="presOf" srcId="{8B5ABFF1-7CA6-4C74-BB37-5199EF165C68}" destId="{C7031B4E-A1B3-434F-BC15-36D5886CD575}" srcOrd="0" destOrd="3" presId="urn:microsoft.com/office/officeart/2005/8/layout/hList1"/>
    <dgm:cxn modelId="{D5720A43-E947-463A-9B4C-0BF6245463A3}" type="presOf" srcId="{41021628-9581-43CC-9835-51E54792F329}" destId="{AC2225E7-FE16-4F50-ABB4-C2DD06118738}" srcOrd="0" destOrd="0" presId="urn:microsoft.com/office/officeart/2005/8/layout/hList1"/>
    <dgm:cxn modelId="{12C95C47-9996-45B5-B5E4-3E830FF9F356}" srcId="{434F55E8-375E-435F-9DB6-CEDFBB6CD03E}" destId="{8B5ABFF1-7CA6-4C74-BB37-5199EF165C68}" srcOrd="3" destOrd="0" parTransId="{E7BF998F-3998-47DB-B910-7AA68C3391D8}" sibTransId="{2221318C-AEA3-4FEB-B73F-6412A5845E33}"/>
    <dgm:cxn modelId="{D1906E4C-A776-444F-9492-5F9B8B2A3151}" srcId="{4F86EBDB-87A5-4422-AC24-B2F66476F966}" destId="{41021628-9581-43CC-9835-51E54792F329}" srcOrd="0" destOrd="0" parTransId="{E346CA2A-9A53-413F-A85A-5DE2A566DD70}" sibTransId="{4CDE8703-AFDB-46F4-83A5-6731363D888D}"/>
    <dgm:cxn modelId="{B5D99D4E-4443-4109-BB0A-A4F4137C2BB0}" srcId="{434F55E8-375E-435F-9DB6-CEDFBB6CD03E}" destId="{55A8FF5B-BCE7-4485-8FD9-A09E827FBC1C}" srcOrd="0" destOrd="0" parTransId="{B0318753-FDC3-4C5A-A0E7-29EE96274095}" sibTransId="{1E668C36-E8D6-4AAA-B4B2-8DC355B7BB14}"/>
    <dgm:cxn modelId="{C5A0E16E-DEC7-4756-B646-A20718CCC165}" type="presOf" srcId="{434F55E8-375E-435F-9DB6-CEDFBB6CD03E}" destId="{B970B854-7ADD-4B0A-9EEA-2C4CB2233594}" srcOrd="0" destOrd="0" presId="urn:microsoft.com/office/officeart/2005/8/layout/hList1"/>
    <dgm:cxn modelId="{A7E34250-C76F-4E9F-B815-3DB8D59C7E16}" type="presOf" srcId="{F4F61304-8E84-4EE4-A57F-9E9C422AC8F7}" destId="{AC2225E7-FE16-4F50-ABB4-C2DD06118738}" srcOrd="0" destOrd="1" presId="urn:microsoft.com/office/officeart/2005/8/layout/hList1"/>
    <dgm:cxn modelId="{91E134AC-FFA5-44DD-A7E5-0347AB47AE11}" srcId="{80007CBD-CC59-4A22-8E2A-877324D014B2}" destId="{4F86EBDB-87A5-4422-AC24-B2F66476F966}" srcOrd="0" destOrd="0" parTransId="{7964B78A-0D42-4329-9616-3E55AD0D40ED}" sibTransId="{E97914AF-BA55-4FBB-B2A4-D4B7AC9678B4}"/>
    <dgm:cxn modelId="{C90399B2-F33D-4290-81A1-80CB3D864478}" type="presOf" srcId="{34D16768-817D-419E-8196-24CCF25B1380}" destId="{C7031B4E-A1B3-434F-BC15-36D5886CD575}" srcOrd="0" destOrd="2" presId="urn:microsoft.com/office/officeart/2005/8/layout/hList1"/>
    <dgm:cxn modelId="{796DC0B6-E982-4652-92BA-94145F12C70D}" type="presOf" srcId="{0221F92F-1E98-4956-A018-A981E32DF8FF}" destId="{AC2225E7-FE16-4F50-ABB4-C2DD06118738}" srcOrd="0" destOrd="2" presId="urn:microsoft.com/office/officeart/2005/8/layout/hList1"/>
    <dgm:cxn modelId="{36141BC4-EEDD-4BC9-9449-3C2900AC242A}" type="presOf" srcId="{CAD98BE1-6B5A-430A-8522-8DC2EA451238}" destId="{C7031B4E-A1B3-434F-BC15-36D5886CD575}" srcOrd="0" destOrd="4" presId="urn:microsoft.com/office/officeart/2005/8/layout/hList1"/>
    <dgm:cxn modelId="{AE60BCCC-4970-4CF6-B8C4-04AD772F76D6}" srcId="{434F55E8-375E-435F-9DB6-CEDFBB6CD03E}" destId="{F364CD11-A712-4DCB-A4EE-8A34DB20BD84}" srcOrd="1" destOrd="0" parTransId="{E98CCDF1-78D3-4BC7-92E1-651E54407053}" sibTransId="{26C08BC8-7F4F-4662-80B4-8D02740C052C}"/>
    <dgm:cxn modelId="{610EC4D2-267B-46C3-916B-BF48BD5F7D35}" srcId="{434F55E8-375E-435F-9DB6-CEDFBB6CD03E}" destId="{34D16768-817D-419E-8196-24CCF25B1380}" srcOrd="2" destOrd="0" parTransId="{D5811A26-2902-4F96-91C4-5A26598BD446}" sibTransId="{17FABC1D-99DF-474D-9A65-5A95F4ABA3C6}"/>
    <dgm:cxn modelId="{C2ADCFD2-5E5E-4E97-892C-CD4330645F8B}" srcId="{80007CBD-CC59-4A22-8E2A-877324D014B2}" destId="{434F55E8-375E-435F-9DB6-CEDFBB6CD03E}" srcOrd="1" destOrd="0" parTransId="{7163EAFA-8DB1-4B8B-9405-A195B4FC03CC}" sibTransId="{9BBD3DED-D78E-4C6C-AA0C-5B8AB672868E}"/>
    <dgm:cxn modelId="{155938F0-B9EF-402F-BDD4-098FAA572053}" srcId="{434F55E8-375E-435F-9DB6-CEDFBB6CD03E}" destId="{CAD98BE1-6B5A-430A-8522-8DC2EA451238}" srcOrd="4" destOrd="0" parTransId="{A153538A-16D1-4855-9CB9-694979E71D16}" sibTransId="{BB89C284-E98F-4807-954B-227066780AF5}"/>
    <dgm:cxn modelId="{6992B5F1-4F13-4C22-9E15-592C5102F2C8}" type="presOf" srcId="{80007CBD-CC59-4A22-8E2A-877324D014B2}" destId="{E269E4AA-C70D-44D8-94DF-005887C8F58D}" srcOrd="0" destOrd="0" presId="urn:microsoft.com/office/officeart/2005/8/layout/hList1"/>
    <dgm:cxn modelId="{8A54FA2B-94F3-487C-9351-FCBD97D38721}" type="presParOf" srcId="{E269E4AA-C70D-44D8-94DF-005887C8F58D}" destId="{81FE7C08-0E94-4CBE-A07A-EFE29AF13176}" srcOrd="0" destOrd="0" presId="urn:microsoft.com/office/officeart/2005/8/layout/hList1"/>
    <dgm:cxn modelId="{D2735489-2D10-47CC-9B88-23BF833A88C7}" type="presParOf" srcId="{81FE7C08-0E94-4CBE-A07A-EFE29AF13176}" destId="{94D92B2A-7E37-46EB-9322-289B1F77A227}" srcOrd="0" destOrd="0" presId="urn:microsoft.com/office/officeart/2005/8/layout/hList1"/>
    <dgm:cxn modelId="{462CB1C7-2616-47C9-B3A3-3A846F2CEC7B}" type="presParOf" srcId="{81FE7C08-0E94-4CBE-A07A-EFE29AF13176}" destId="{AC2225E7-FE16-4F50-ABB4-C2DD06118738}" srcOrd="1" destOrd="0" presId="urn:microsoft.com/office/officeart/2005/8/layout/hList1"/>
    <dgm:cxn modelId="{8D3040BE-5752-4A0E-9943-8E58068AD760}" type="presParOf" srcId="{E269E4AA-C70D-44D8-94DF-005887C8F58D}" destId="{4F8A2F86-3C88-4B05-9A41-F0BC027C7189}" srcOrd="1" destOrd="0" presId="urn:microsoft.com/office/officeart/2005/8/layout/hList1"/>
    <dgm:cxn modelId="{57A84DF3-11A7-4E96-A40A-6EED7B5DD393}" type="presParOf" srcId="{E269E4AA-C70D-44D8-94DF-005887C8F58D}" destId="{0C1D9869-4639-4BA0-ADB0-16CBCEB96A1E}" srcOrd="2" destOrd="0" presId="urn:microsoft.com/office/officeart/2005/8/layout/hList1"/>
    <dgm:cxn modelId="{95F5B40E-654E-4A5C-BCBC-C33F2AA8484D}" type="presParOf" srcId="{0C1D9869-4639-4BA0-ADB0-16CBCEB96A1E}" destId="{B970B854-7ADD-4B0A-9EEA-2C4CB2233594}" srcOrd="0" destOrd="0" presId="urn:microsoft.com/office/officeart/2005/8/layout/hList1"/>
    <dgm:cxn modelId="{658FB056-F84B-4D48-9374-CCD334AD680E}" type="presParOf" srcId="{0C1D9869-4639-4BA0-ADB0-16CBCEB96A1E}" destId="{C7031B4E-A1B3-434F-BC15-36D5886CD57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1AA84-498B-42B9-9FED-2238D1B7D2F8}">
      <dsp:nvSpPr>
        <dsp:cNvPr id="0" name=""/>
        <dsp:cNvSpPr/>
      </dsp:nvSpPr>
      <dsp:spPr>
        <a:xfrm>
          <a:off x="4285984" y="1115"/>
          <a:ext cx="2417322" cy="2417322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Purpose</a:t>
          </a:r>
        </a:p>
      </dsp:txBody>
      <dsp:txXfrm>
        <a:off x="4639993" y="355124"/>
        <a:ext cx="1709304" cy="1709304"/>
      </dsp:txXfrm>
    </dsp:sp>
    <dsp:sp modelId="{49D81A0C-657E-461F-A63C-A23D7F16FF73}">
      <dsp:nvSpPr>
        <dsp:cNvPr id="0" name=""/>
        <dsp:cNvSpPr/>
      </dsp:nvSpPr>
      <dsp:spPr>
        <a:xfrm rot="3600000">
          <a:off x="6071721" y="2357356"/>
          <a:ext cx="641987" cy="815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119870" y="2437128"/>
        <a:ext cx="449391" cy="489508"/>
      </dsp:txXfrm>
    </dsp:sp>
    <dsp:sp modelId="{5190C3C8-2BD0-4CF7-A46B-D9583FFE93F9}">
      <dsp:nvSpPr>
        <dsp:cNvPr id="0" name=""/>
        <dsp:cNvSpPr/>
      </dsp:nvSpPr>
      <dsp:spPr>
        <a:xfrm>
          <a:off x="6100293" y="3143591"/>
          <a:ext cx="2417322" cy="2417322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Audience</a:t>
          </a:r>
        </a:p>
      </dsp:txBody>
      <dsp:txXfrm>
        <a:off x="6454302" y="3497600"/>
        <a:ext cx="1709304" cy="1709304"/>
      </dsp:txXfrm>
    </dsp:sp>
    <dsp:sp modelId="{B15E4FDE-968C-47D0-A2D3-A10A3DC9C03F}">
      <dsp:nvSpPr>
        <dsp:cNvPr id="0" name=""/>
        <dsp:cNvSpPr/>
      </dsp:nvSpPr>
      <dsp:spPr>
        <a:xfrm rot="10840855">
          <a:off x="5191752" y="3922983"/>
          <a:ext cx="642125" cy="815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5384382" y="4087297"/>
        <a:ext cx="449488" cy="489508"/>
      </dsp:txXfrm>
    </dsp:sp>
    <dsp:sp modelId="{DCFF4FAF-CFC3-4A98-879E-970E9C363F41}">
      <dsp:nvSpPr>
        <dsp:cNvPr id="0" name=""/>
        <dsp:cNvSpPr/>
      </dsp:nvSpPr>
      <dsp:spPr>
        <a:xfrm>
          <a:off x="2471670" y="3100466"/>
          <a:ext cx="2417322" cy="2417322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Context</a:t>
          </a:r>
        </a:p>
      </dsp:txBody>
      <dsp:txXfrm>
        <a:off x="2825679" y="3454475"/>
        <a:ext cx="1709304" cy="1709304"/>
      </dsp:txXfrm>
    </dsp:sp>
    <dsp:sp modelId="{849EDB63-3E53-4D6A-A686-4B22063DA757}">
      <dsp:nvSpPr>
        <dsp:cNvPr id="0" name=""/>
        <dsp:cNvSpPr/>
      </dsp:nvSpPr>
      <dsp:spPr>
        <a:xfrm rot="18020645">
          <a:off x="4267477" y="2366726"/>
          <a:ext cx="622228" cy="815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313659" y="2610443"/>
        <a:ext cx="435560" cy="489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1AA84-498B-42B9-9FED-2238D1B7D2F8}">
      <dsp:nvSpPr>
        <dsp:cNvPr id="0" name=""/>
        <dsp:cNvSpPr/>
      </dsp:nvSpPr>
      <dsp:spPr>
        <a:xfrm>
          <a:off x="4150374" y="26437"/>
          <a:ext cx="2449005" cy="2449005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Purpose: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share research, persuade, inform</a:t>
          </a:r>
        </a:p>
      </dsp:txBody>
      <dsp:txXfrm>
        <a:off x="4509022" y="385085"/>
        <a:ext cx="1731709" cy="1731709"/>
      </dsp:txXfrm>
    </dsp:sp>
    <dsp:sp modelId="{49D81A0C-657E-461F-A63C-A23D7F16FF73}">
      <dsp:nvSpPr>
        <dsp:cNvPr id="0" name=""/>
        <dsp:cNvSpPr/>
      </dsp:nvSpPr>
      <dsp:spPr>
        <a:xfrm rot="3619746">
          <a:off x="5951545" y="2400257"/>
          <a:ext cx="627128" cy="826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99048" y="2483830"/>
        <a:ext cx="438990" cy="495923"/>
      </dsp:txXfrm>
    </dsp:sp>
    <dsp:sp modelId="{5190C3C8-2BD0-4CF7-A46B-D9583FFE93F9}">
      <dsp:nvSpPr>
        <dsp:cNvPr id="0" name=""/>
        <dsp:cNvSpPr/>
      </dsp:nvSpPr>
      <dsp:spPr>
        <a:xfrm>
          <a:off x="5948410" y="3182453"/>
          <a:ext cx="2449005" cy="2449005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Audience: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Assessors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Professors</a:t>
          </a:r>
        </a:p>
      </dsp:txBody>
      <dsp:txXfrm>
        <a:off x="6307058" y="3541101"/>
        <a:ext cx="1731709" cy="1731709"/>
      </dsp:txXfrm>
    </dsp:sp>
    <dsp:sp modelId="{B15E4FDE-968C-47D0-A2D3-A10A3DC9C03F}">
      <dsp:nvSpPr>
        <dsp:cNvPr id="0" name=""/>
        <dsp:cNvSpPr/>
      </dsp:nvSpPr>
      <dsp:spPr>
        <a:xfrm rot="10840855">
          <a:off x="5029284" y="3972070"/>
          <a:ext cx="649606" cy="826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5224159" y="4138536"/>
        <a:ext cx="454724" cy="495923"/>
      </dsp:txXfrm>
    </dsp:sp>
    <dsp:sp modelId="{DCFF4FAF-CFC3-4A98-879E-970E9C363F41}">
      <dsp:nvSpPr>
        <dsp:cNvPr id="0" name=""/>
        <dsp:cNvSpPr/>
      </dsp:nvSpPr>
      <dsp:spPr>
        <a:xfrm>
          <a:off x="2273991" y="3138783"/>
          <a:ext cx="2449005" cy="2449005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Context: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Formal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632639" y="3497431"/>
        <a:ext cx="1731709" cy="1731709"/>
      </dsp:txXfrm>
    </dsp:sp>
    <dsp:sp modelId="{849EDB63-3E53-4D6A-A686-4B22063DA757}">
      <dsp:nvSpPr>
        <dsp:cNvPr id="0" name=""/>
        <dsp:cNvSpPr/>
      </dsp:nvSpPr>
      <dsp:spPr>
        <a:xfrm rot="18065106">
          <a:off x="4113427" y="2409069"/>
          <a:ext cx="628160" cy="826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59002" y="2655071"/>
        <a:ext cx="439712" cy="495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42AFF-12C7-47A8-8505-30D563FF6B41}">
      <dsp:nvSpPr>
        <dsp:cNvPr id="0" name=""/>
        <dsp:cNvSpPr/>
      </dsp:nvSpPr>
      <dsp:spPr>
        <a:xfrm>
          <a:off x="5257800" y="1852864"/>
          <a:ext cx="3719932" cy="645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804"/>
              </a:lnTo>
              <a:lnTo>
                <a:pt x="3719932" y="322804"/>
              </a:lnTo>
              <a:lnTo>
                <a:pt x="3719932" y="6456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D173B-05BA-4619-8DE0-F1F3CF576085}">
      <dsp:nvSpPr>
        <dsp:cNvPr id="0" name=""/>
        <dsp:cNvSpPr/>
      </dsp:nvSpPr>
      <dsp:spPr>
        <a:xfrm>
          <a:off x="5212080" y="1852864"/>
          <a:ext cx="91440" cy="645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56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F0C16-3906-4508-9D65-94B0121AC0AE}">
      <dsp:nvSpPr>
        <dsp:cNvPr id="0" name=""/>
        <dsp:cNvSpPr/>
      </dsp:nvSpPr>
      <dsp:spPr>
        <a:xfrm>
          <a:off x="1537867" y="1852864"/>
          <a:ext cx="3719932" cy="645608"/>
        </a:xfrm>
        <a:custGeom>
          <a:avLst/>
          <a:gdLst/>
          <a:ahLst/>
          <a:cxnLst/>
          <a:rect l="0" t="0" r="0" b="0"/>
          <a:pathLst>
            <a:path>
              <a:moveTo>
                <a:pt x="3719932" y="0"/>
              </a:moveTo>
              <a:lnTo>
                <a:pt x="3719932" y="322804"/>
              </a:lnTo>
              <a:lnTo>
                <a:pt x="0" y="322804"/>
              </a:lnTo>
              <a:lnTo>
                <a:pt x="0" y="6456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AD871-19D8-4A32-8D48-41C792937C44}">
      <dsp:nvSpPr>
        <dsp:cNvPr id="0" name=""/>
        <dsp:cNvSpPr/>
      </dsp:nvSpPr>
      <dsp:spPr>
        <a:xfrm>
          <a:off x="3720638" y="315702"/>
          <a:ext cx="3074323" cy="15371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tx1"/>
              </a:solidFill>
            </a:rPr>
            <a:t>Oral Presentation</a:t>
          </a:r>
        </a:p>
      </dsp:txBody>
      <dsp:txXfrm>
        <a:off x="3720638" y="315702"/>
        <a:ext cx="3074323" cy="1537161"/>
      </dsp:txXfrm>
    </dsp:sp>
    <dsp:sp modelId="{A942D361-0D84-47C3-AAE1-78D00BDD1F0F}">
      <dsp:nvSpPr>
        <dsp:cNvPr id="0" name=""/>
        <dsp:cNvSpPr/>
      </dsp:nvSpPr>
      <dsp:spPr>
        <a:xfrm>
          <a:off x="706" y="2498473"/>
          <a:ext cx="3074323" cy="1537161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Content</a:t>
          </a:r>
        </a:p>
      </dsp:txBody>
      <dsp:txXfrm>
        <a:off x="706" y="2498473"/>
        <a:ext cx="3074323" cy="1537161"/>
      </dsp:txXfrm>
    </dsp:sp>
    <dsp:sp modelId="{D6860A3E-313E-44E0-9DB9-B5990F9A9A4C}">
      <dsp:nvSpPr>
        <dsp:cNvPr id="0" name=""/>
        <dsp:cNvSpPr/>
      </dsp:nvSpPr>
      <dsp:spPr>
        <a:xfrm>
          <a:off x="3720638" y="2498473"/>
          <a:ext cx="3074323" cy="1537161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Delivery </a:t>
          </a:r>
        </a:p>
      </dsp:txBody>
      <dsp:txXfrm>
        <a:off x="3720638" y="2498473"/>
        <a:ext cx="3074323" cy="1537161"/>
      </dsp:txXfrm>
    </dsp:sp>
    <dsp:sp modelId="{5CF3FA61-084E-4F3D-A036-B276FB31E9DE}">
      <dsp:nvSpPr>
        <dsp:cNvPr id="0" name=""/>
        <dsp:cNvSpPr/>
      </dsp:nvSpPr>
      <dsp:spPr>
        <a:xfrm>
          <a:off x="7440570" y="2498473"/>
          <a:ext cx="3074323" cy="1537161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Visual aids</a:t>
          </a:r>
        </a:p>
      </dsp:txBody>
      <dsp:txXfrm>
        <a:off x="7440570" y="2498473"/>
        <a:ext cx="3074323" cy="15371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6ADB9-B6FE-45AC-9F47-00B31A20257F}">
      <dsp:nvSpPr>
        <dsp:cNvPr id="0" name=""/>
        <dsp:cNvSpPr/>
      </dsp:nvSpPr>
      <dsp:spPr>
        <a:xfrm>
          <a:off x="3944658" y="0"/>
          <a:ext cx="5916987" cy="160787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Attention grabber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Preview of OP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Purpose/Key message</a:t>
          </a:r>
        </a:p>
      </dsp:txBody>
      <dsp:txXfrm>
        <a:off x="3944658" y="200985"/>
        <a:ext cx="5314034" cy="1205907"/>
      </dsp:txXfrm>
    </dsp:sp>
    <dsp:sp modelId="{E56DC8B6-D1C1-459E-B890-EABC6F9AD583}">
      <dsp:nvSpPr>
        <dsp:cNvPr id="0" name=""/>
        <dsp:cNvSpPr/>
      </dsp:nvSpPr>
      <dsp:spPr>
        <a:xfrm>
          <a:off x="0" y="13650"/>
          <a:ext cx="3944658" cy="1607876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Introduction</a:t>
          </a:r>
        </a:p>
      </dsp:txBody>
      <dsp:txXfrm>
        <a:off x="78490" y="92140"/>
        <a:ext cx="3787678" cy="1450896"/>
      </dsp:txXfrm>
    </dsp:sp>
    <dsp:sp modelId="{1A553F9F-3F55-4B4E-A55D-095518CDD061}">
      <dsp:nvSpPr>
        <dsp:cNvPr id="0" name=""/>
        <dsp:cNvSpPr/>
      </dsp:nvSpPr>
      <dsp:spPr>
        <a:xfrm>
          <a:off x="3944658" y="1768664"/>
          <a:ext cx="5916987" cy="160787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Main point 1 and supporting points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Main point 2 and supporting points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Main point 3 and supporting points </a:t>
          </a:r>
        </a:p>
      </dsp:txBody>
      <dsp:txXfrm>
        <a:off x="3944658" y="1969649"/>
        <a:ext cx="5314034" cy="1205907"/>
      </dsp:txXfrm>
    </dsp:sp>
    <dsp:sp modelId="{5B82441F-3175-453D-AF89-046FDEF8E29C}">
      <dsp:nvSpPr>
        <dsp:cNvPr id="0" name=""/>
        <dsp:cNvSpPr/>
      </dsp:nvSpPr>
      <dsp:spPr>
        <a:xfrm>
          <a:off x="0" y="1768664"/>
          <a:ext cx="3944658" cy="1607876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Body</a:t>
          </a:r>
        </a:p>
      </dsp:txBody>
      <dsp:txXfrm>
        <a:off x="78490" y="1847154"/>
        <a:ext cx="3787678" cy="1450896"/>
      </dsp:txXfrm>
    </dsp:sp>
    <dsp:sp modelId="{D8781360-FA6C-446A-9691-9661C639BF1F}">
      <dsp:nvSpPr>
        <dsp:cNvPr id="0" name=""/>
        <dsp:cNvSpPr/>
      </dsp:nvSpPr>
      <dsp:spPr>
        <a:xfrm>
          <a:off x="3944658" y="3537329"/>
          <a:ext cx="5916987" cy="160787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Summary of main points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Reiterate purpose/Key message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Q and A</a:t>
          </a:r>
        </a:p>
      </dsp:txBody>
      <dsp:txXfrm>
        <a:off x="3944658" y="3738314"/>
        <a:ext cx="5314034" cy="1205907"/>
      </dsp:txXfrm>
    </dsp:sp>
    <dsp:sp modelId="{FA004214-3570-4197-8795-2317FAAB9163}">
      <dsp:nvSpPr>
        <dsp:cNvPr id="0" name=""/>
        <dsp:cNvSpPr/>
      </dsp:nvSpPr>
      <dsp:spPr>
        <a:xfrm>
          <a:off x="0" y="3537329"/>
          <a:ext cx="3944658" cy="1607876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Conclusion</a:t>
          </a:r>
        </a:p>
      </dsp:txBody>
      <dsp:txXfrm>
        <a:off x="78490" y="3615819"/>
        <a:ext cx="3787678" cy="14508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31FDB-4C0F-498E-91D6-35D32EF02EBF}">
      <dsp:nvSpPr>
        <dsp:cNvPr id="0" name=""/>
        <dsp:cNvSpPr/>
      </dsp:nvSpPr>
      <dsp:spPr>
        <a:xfrm rot="16200000">
          <a:off x="-1196185" y="1198771"/>
          <a:ext cx="4935017" cy="2537474"/>
        </a:xfrm>
        <a:prstGeom prst="flowChartManualOperati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4113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Know Purpose and audience</a:t>
          </a:r>
        </a:p>
      </dsp:txBody>
      <dsp:txXfrm rot="5400000">
        <a:off x="2586" y="987003"/>
        <a:ext cx="2537474" cy="2961011"/>
      </dsp:txXfrm>
    </dsp:sp>
    <dsp:sp modelId="{0FF3586D-3C3F-4297-B91D-54A84A1770B4}">
      <dsp:nvSpPr>
        <dsp:cNvPr id="0" name=""/>
        <dsp:cNvSpPr/>
      </dsp:nvSpPr>
      <dsp:spPr>
        <a:xfrm rot="16200000">
          <a:off x="1531600" y="1198771"/>
          <a:ext cx="4935017" cy="2537474"/>
        </a:xfrm>
        <a:prstGeom prst="flowChartManualOperati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4113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Pick suitable content: Main points</a:t>
          </a:r>
        </a:p>
      </dsp:txBody>
      <dsp:txXfrm rot="5400000">
        <a:off x="2730371" y="987003"/>
        <a:ext cx="2537474" cy="2961011"/>
      </dsp:txXfrm>
    </dsp:sp>
    <dsp:sp modelId="{19CDD3C2-F1F9-4EE8-8C17-6B5CE950286F}">
      <dsp:nvSpPr>
        <dsp:cNvPr id="0" name=""/>
        <dsp:cNvSpPr/>
      </dsp:nvSpPr>
      <dsp:spPr>
        <a:xfrm rot="16200000">
          <a:off x="4259385" y="1198771"/>
          <a:ext cx="4935017" cy="2537474"/>
        </a:xfrm>
        <a:prstGeom prst="flowChartManualOperati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4113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Support it with evidence, explanations, and examples: Supporting points</a:t>
          </a:r>
        </a:p>
      </dsp:txBody>
      <dsp:txXfrm rot="5400000">
        <a:off x="5458156" y="987003"/>
        <a:ext cx="2537474" cy="2961011"/>
      </dsp:txXfrm>
    </dsp:sp>
    <dsp:sp modelId="{A94E6DB0-F21A-496F-8D59-59D42346E88B}">
      <dsp:nvSpPr>
        <dsp:cNvPr id="0" name=""/>
        <dsp:cNvSpPr/>
      </dsp:nvSpPr>
      <dsp:spPr>
        <a:xfrm rot="16200000">
          <a:off x="6987171" y="1198771"/>
          <a:ext cx="4935017" cy="2537474"/>
        </a:xfrm>
        <a:prstGeom prst="flowChartManualOperati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4113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Keep message simple, direct and easy to remember</a:t>
          </a:r>
        </a:p>
      </dsp:txBody>
      <dsp:txXfrm rot="5400000">
        <a:off x="8185942" y="987003"/>
        <a:ext cx="2537474" cy="29610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92B2A-7E37-46EB-9322-289B1F77A227}">
      <dsp:nvSpPr>
        <dsp:cNvPr id="0" name=""/>
        <dsp:cNvSpPr/>
      </dsp:nvSpPr>
      <dsp:spPr>
        <a:xfrm>
          <a:off x="55" y="41895"/>
          <a:ext cx="5319630" cy="777600"/>
        </a:xfrm>
        <a:prstGeom prst="rect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Verbal</a:t>
          </a:r>
        </a:p>
      </dsp:txBody>
      <dsp:txXfrm>
        <a:off x="55" y="41895"/>
        <a:ext cx="5319630" cy="777600"/>
      </dsp:txXfrm>
    </dsp:sp>
    <dsp:sp modelId="{AC2225E7-FE16-4F50-ABB4-C2DD06118738}">
      <dsp:nvSpPr>
        <dsp:cNvPr id="0" name=""/>
        <dsp:cNvSpPr/>
      </dsp:nvSpPr>
      <dsp:spPr>
        <a:xfrm>
          <a:off x="55" y="819495"/>
          <a:ext cx="5319630" cy="2496749"/>
        </a:xfrm>
        <a:prstGeom prst="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Words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Phrases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Sentences</a:t>
          </a:r>
        </a:p>
      </dsp:txBody>
      <dsp:txXfrm>
        <a:off x="55" y="819495"/>
        <a:ext cx="5319630" cy="2496749"/>
      </dsp:txXfrm>
    </dsp:sp>
    <dsp:sp modelId="{B970B854-7ADD-4B0A-9EEA-2C4CB2233594}">
      <dsp:nvSpPr>
        <dsp:cNvPr id="0" name=""/>
        <dsp:cNvSpPr/>
      </dsp:nvSpPr>
      <dsp:spPr>
        <a:xfrm>
          <a:off x="6064434" y="41895"/>
          <a:ext cx="5319630" cy="777600"/>
        </a:xfrm>
        <a:prstGeom prst="rect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Non-verbal</a:t>
          </a:r>
        </a:p>
      </dsp:txBody>
      <dsp:txXfrm>
        <a:off x="6064434" y="41895"/>
        <a:ext cx="5319630" cy="777600"/>
      </dsp:txXfrm>
    </dsp:sp>
    <dsp:sp modelId="{C7031B4E-A1B3-434F-BC15-36D5886CD575}">
      <dsp:nvSpPr>
        <dsp:cNvPr id="0" name=""/>
        <dsp:cNvSpPr/>
      </dsp:nvSpPr>
      <dsp:spPr>
        <a:xfrm>
          <a:off x="6064490" y="810282"/>
          <a:ext cx="5319630" cy="2496749"/>
        </a:xfrm>
        <a:prstGeom prst="rect">
          <a:avLst/>
        </a:prstGeom>
        <a:solidFill>
          <a:srgbClr val="FFCCFF"/>
        </a:solidFill>
        <a:ln w="635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Stance and posture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Eye contact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Facial expression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Gesture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Vocal variety</a:t>
          </a:r>
        </a:p>
      </dsp:txBody>
      <dsp:txXfrm>
        <a:off x="6064490" y="810282"/>
        <a:ext cx="5319630" cy="2496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CF3F7-9223-4DC7-B298-73B023EA4905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45326-E904-4F8A-B205-87463311222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758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45326-E904-4F8A-B205-87463311222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342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C6D60-4833-49FD-8963-2C7B14824B27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624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45326-E904-4F8A-B205-87463311222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6873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C6D60-4833-49FD-8963-2C7B14824B27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683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E45326-E904-4F8A-B205-874633112225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2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C6D60-4833-49FD-8963-2C7B14824B27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84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https://www.youtube.com/watch?v=-3ywrgCA-1I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C6D60-4833-49FD-8963-2C7B14824B27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621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544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66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155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841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758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994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806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248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2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818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941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53390-DDD5-4461-8919-06E309F1EA34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DEA2F-403B-4231-AF66-8240D76602A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74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adlet.com/chengcp2018/oral-presentation-outline-zp1ocozdoqm3ov2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Oral Presentation</a:t>
            </a:r>
            <a:endParaRPr lang="en-SG" sz="48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Preparing and delivering FYP reports and other technical presentations 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WEEK 9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Unit 7</a:t>
            </a:r>
            <a:endParaRPr lang="en-SG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330" y="146761"/>
            <a:ext cx="10330219" cy="740343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600" b="1" dirty="0"/>
              <a:t>OP outline using IBC approach</a:t>
            </a:r>
            <a:endParaRPr lang="en-SG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0" y="1078173"/>
            <a:ext cx="10630470" cy="509879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Introduction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Key message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b="1" dirty="0"/>
              <a:t>Body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Main point 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Supporting points 1 (evidence, explanation, example) </a:t>
            </a:r>
          </a:p>
          <a:p>
            <a:pPr marL="457200" lvl="1" indent="0">
              <a:buNone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Main point 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Supporting point 2</a:t>
            </a:r>
          </a:p>
          <a:p>
            <a:pPr marL="457200" lvl="1" indent="0">
              <a:buNone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Main point 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Supporting points 3</a:t>
            </a:r>
          </a:p>
          <a:p>
            <a:pPr lvl="1"/>
            <a:endParaRPr lang="en-US" sz="2800" dirty="0"/>
          </a:p>
          <a:p>
            <a:r>
              <a:rPr lang="en-US" b="1" dirty="0"/>
              <a:t>Conclusion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Summary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Reiteration of key message</a:t>
            </a:r>
            <a:endParaRPr lang="en-SG" sz="28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2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797" y="177421"/>
            <a:ext cx="10726003" cy="750627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b="1" dirty="0"/>
              <a:t>Developing key messages in OP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95577"/>
              </p:ext>
            </p:extLst>
          </p:nvPr>
        </p:nvGraphicFramePr>
        <p:xfrm>
          <a:off x="627797" y="1241945"/>
          <a:ext cx="10726003" cy="493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05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331" y="365125"/>
            <a:ext cx="10630469" cy="89046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 err="1"/>
              <a:t>Organisation</a:t>
            </a:r>
            <a:r>
              <a:rPr lang="en-US" b="1" dirty="0"/>
              <a:t> tips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1392072"/>
            <a:ext cx="10630469" cy="52134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/>
              <a:t>Know your main theme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SG" sz="3200" dirty="0"/>
              <a:t>Organise information using a </a:t>
            </a:r>
            <a:r>
              <a:rPr lang="en-SG" sz="3200" b="1" dirty="0"/>
              <a:t>logical pattern</a:t>
            </a:r>
            <a:r>
              <a:rPr lang="en-SG" sz="3200" dirty="0"/>
              <a:t>: e.g. problem-solution, general-specific, chronological order, function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SG" sz="32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SG" sz="3200" dirty="0"/>
              <a:t>Identify </a:t>
            </a:r>
            <a:r>
              <a:rPr lang="en-SG" sz="3200" b="1" dirty="0"/>
              <a:t>main ideas </a:t>
            </a:r>
            <a:r>
              <a:rPr lang="en-SG" sz="3200" dirty="0"/>
              <a:t>by asking </a:t>
            </a:r>
            <a:r>
              <a:rPr lang="en-SG" sz="3200" dirty="0" err="1"/>
              <a:t>wh</a:t>
            </a:r>
            <a:r>
              <a:rPr lang="en-SG" sz="3200" dirty="0"/>
              <a:t>-question: what, where, why, when, who and how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SG" sz="32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SG" sz="3200" dirty="0"/>
              <a:t>Support each main point with </a:t>
            </a:r>
            <a:r>
              <a:rPr lang="en-SG" sz="3200" b="1" dirty="0"/>
              <a:t>evidence, explanations, examples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SG" sz="32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/>
              <a:t>Transitions:</a:t>
            </a:r>
            <a:r>
              <a:rPr lang="en-US" sz="3200" dirty="0"/>
              <a:t> </a:t>
            </a:r>
            <a:r>
              <a:rPr lang="en-US" sz="3200" dirty="0" err="1"/>
              <a:t>summarise</a:t>
            </a:r>
            <a:r>
              <a:rPr lang="en-US" sz="3200" dirty="0"/>
              <a:t> earlier points, preview coming points, provide directions to your presentation, use connectors </a:t>
            </a:r>
            <a:endParaRPr lang="en-SG" sz="32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SG" dirty="0"/>
          </a:p>
          <a:p>
            <a:pPr marL="0" lv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3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73" y="0"/>
            <a:ext cx="11080844" cy="5322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SG" sz="2800" b="1" dirty="0"/>
              <a:t>Transitional Devices: Add more to the list below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63773" y="532261"/>
          <a:ext cx="11900848" cy="6101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81">
                  <a:extLst>
                    <a:ext uri="{9D8B030D-6E8A-4147-A177-3AD203B41FA5}">
                      <a16:colId xmlns:a16="http://schemas.microsoft.com/office/drawing/2014/main" val="2415598205"/>
                    </a:ext>
                  </a:extLst>
                </a:gridCol>
                <a:gridCol w="10563367">
                  <a:extLst>
                    <a:ext uri="{9D8B030D-6E8A-4147-A177-3AD203B41FA5}">
                      <a16:colId xmlns:a16="http://schemas.microsoft.com/office/drawing/2014/main" val="1099308613"/>
                    </a:ext>
                  </a:extLst>
                </a:gridCol>
              </a:tblGrid>
              <a:tr h="532647">
                <a:tc>
                  <a:txBody>
                    <a:bodyPr/>
                    <a:lstStyle/>
                    <a:p>
                      <a:r>
                        <a:rPr lang="en-US" sz="2000" b="1" baseline="0" dirty="0"/>
                        <a:t>Functions</a:t>
                      </a:r>
                      <a:endParaRPr lang="en-SG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Transitional devices</a:t>
                      </a:r>
                      <a:r>
                        <a:rPr lang="en-US" sz="2000" baseline="0" dirty="0"/>
                        <a:t>  (using words to keep speech moving)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41547"/>
                  </a:ext>
                </a:extLst>
              </a:tr>
              <a:tr h="531880">
                <a:tc>
                  <a:txBody>
                    <a:bodyPr/>
                    <a:lstStyle/>
                    <a:p>
                      <a:r>
                        <a:rPr lang="en-SG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Addition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also, again,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751708"/>
                  </a:ext>
                </a:extLst>
              </a:tr>
              <a:tr h="423081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Consequence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as a result,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921100"/>
                  </a:ext>
                </a:extLst>
              </a:tr>
              <a:tr h="465389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Illustration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for example,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67206"/>
                  </a:ext>
                </a:extLst>
              </a:tr>
              <a:tr h="354842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Emphasis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most</a:t>
                      </a:r>
                      <a:r>
                        <a:rPr lang="en-US" sz="1800" baseline="0" dirty="0">
                          <a:effectLst/>
                        </a:rPr>
                        <a:t> importantly,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08194"/>
                  </a:ext>
                </a:extLst>
              </a:tr>
              <a:tr h="532647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Restatement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in essence,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71905"/>
                  </a:ext>
                </a:extLst>
              </a:tr>
              <a:tr h="695727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Contrast and Comparison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In contrast,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337810"/>
                  </a:ext>
                </a:extLst>
              </a:tr>
              <a:tr h="695727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Sequence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at first,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592419"/>
                  </a:ext>
                </a:extLst>
              </a:tr>
              <a:tr h="695727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Summarizing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all in all,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30443"/>
                  </a:ext>
                </a:extLst>
              </a:tr>
              <a:tr h="467295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Direction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here, there,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845068"/>
                  </a:ext>
                </a:extLst>
              </a:tr>
              <a:tr h="695727">
                <a:tc>
                  <a:txBody>
                    <a:bodyPr/>
                    <a:lstStyle/>
                    <a:p>
                      <a:pPr algn="l" fontAlgn="ctr"/>
                      <a:r>
                        <a:rPr lang="en-SG" sz="1800" b="1" dirty="0">
                          <a:effectLst/>
                        </a:rPr>
                        <a:t>Location</a:t>
                      </a:r>
                      <a:endParaRPr lang="en-SG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above, behind, 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9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17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Delivery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58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43" y="1"/>
            <a:ext cx="11107057" cy="798286"/>
          </a:xfrm>
        </p:spPr>
        <p:txBody>
          <a:bodyPr/>
          <a:lstStyle/>
          <a:p>
            <a:r>
              <a:rPr lang="en-US" b="1" dirty="0"/>
              <a:t>Delivery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25300" y="1187356"/>
          <a:ext cx="11384121" cy="33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DE2D6-2339-8B01-64BB-0A1006402A65}"/>
              </a:ext>
            </a:extLst>
          </p:cNvPr>
          <p:cNvSpPr txBox="1"/>
          <p:nvPr/>
        </p:nvSpPr>
        <p:spPr>
          <a:xfrm>
            <a:off x="425300" y="4762703"/>
            <a:ext cx="113841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 4: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your teams, suggest some ways of using the above non-verbal communicative tools to engage the audience and enhance the oral presentation.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17" y="163772"/>
            <a:ext cx="11149084" cy="736979"/>
          </a:xfrm>
        </p:spPr>
        <p:txBody>
          <a:bodyPr/>
          <a:lstStyle/>
          <a:p>
            <a:r>
              <a:rPr lang="en-US" b="1" dirty="0"/>
              <a:t>Act 5: Intonation Practice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1105471"/>
            <a:ext cx="10836323" cy="26613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1. Say the following using different tones:</a:t>
            </a: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	Doubtful</a:t>
            </a: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	Confident</a:t>
            </a: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	Energetic</a:t>
            </a: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	Nervous</a:t>
            </a: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2. Stress and Emphasize</a:t>
            </a:r>
            <a:b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        	Underline a key word and try giving it emphasis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982639" y="4162567"/>
            <a:ext cx="10194877" cy="16923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 journey of a thousand miles begins with a single step</a:t>
            </a:r>
            <a:endParaRPr lang="en-SG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03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874" y="263525"/>
            <a:ext cx="11176826" cy="600075"/>
          </a:xfrm>
          <a:solidFill>
            <a:srgbClr val="7030A0"/>
          </a:solidFill>
        </p:spPr>
        <p:txBody>
          <a:bodyPr>
            <a:normAutofit fontScale="9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Fun fact: A perfect voice?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7" y="1155701"/>
            <a:ext cx="4889913" cy="5163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08DB48-FEEE-68C8-1089-FC812682BCEC}"/>
              </a:ext>
            </a:extLst>
          </p:cNvPr>
          <p:cNvSpPr txBox="1"/>
          <p:nvPr/>
        </p:nvSpPr>
        <p:spPr>
          <a:xfrm>
            <a:off x="6096000" y="1171241"/>
            <a:ext cx="51924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more than 164 words a minute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Pause for 0.48 seconds between sentences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mostly falling intonation</a:t>
            </a:r>
          </a:p>
        </p:txBody>
      </p:sp>
    </p:spTree>
    <p:extLst>
      <p:ext uri="{BB962C8B-B14F-4D97-AF65-F5344CB8AC3E}">
        <p14:creationId xmlns:p14="http://schemas.microsoft.com/office/powerpoint/2010/main" val="422072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0"/>
            <a:ext cx="7269823" cy="449639"/>
          </a:xfrm>
        </p:spPr>
        <p:txBody>
          <a:bodyPr>
            <a:noAutofit/>
          </a:bodyPr>
          <a:lstStyle/>
          <a:p>
            <a:r>
              <a:rPr lang="en-US" sz="2000" b="1" dirty="0"/>
              <a:t>Using Gestures and Body Language in OP</a:t>
            </a:r>
            <a:endParaRPr lang="en-SG" sz="2000" b="1" dirty="0"/>
          </a:p>
        </p:txBody>
      </p:sp>
      <p:pic>
        <p:nvPicPr>
          <p:cNvPr id="4" name="Gestures for O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149" y="449639"/>
            <a:ext cx="10863618" cy="62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866" y="818984"/>
            <a:ext cx="6325900" cy="3153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b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 Aids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US" b="1" dirty="0"/>
              <a:t>Lesson Outline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Analysis of presentation task</a:t>
            </a:r>
          </a:p>
          <a:p>
            <a:r>
              <a:rPr lang="en-US" dirty="0"/>
              <a:t>Content organization</a:t>
            </a:r>
          </a:p>
          <a:p>
            <a:r>
              <a:rPr lang="en-US" dirty="0"/>
              <a:t>Delivery techniques and tips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Handling Q and A</a:t>
            </a:r>
          </a:p>
          <a:p>
            <a:r>
              <a:rPr lang="en-US" dirty="0"/>
              <a:t>Assignment 2 task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562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/>
              <a:t>Preparation of PPT slides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text </a:t>
            </a:r>
          </a:p>
          <a:p>
            <a:r>
              <a:rPr lang="en-US" dirty="0"/>
              <a:t>7 by 7 rule</a:t>
            </a:r>
          </a:p>
          <a:p>
            <a:r>
              <a:rPr lang="en-US" dirty="0"/>
              <a:t>Use figures and tables: 2D better than 3D</a:t>
            </a:r>
          </a:p>
          <a:p>
            <a:r>
              <a:rPr lang="en-US" dirty="0"/>
              <a:t>Avoid complete sentences</a:t>
            </a:r>
          </a:p>
          <a:p>
            <a:r>
              <a:rPr lang="en-US" dirty="0"/>
              <a:t>Use font type san serif (e.g.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Arial, </a:t>
            </a:r>
            <a:r>
              <a:rPr lang="en-US" dirty="0">
                <a:cs typeface="Arial" panose="020B0604020202020204" pitchFamily="34" charset="0"/>
              </a:rPr>
              <a:t>Calibri,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</a:t>
            </a:r>
            <a:r>
              <a:rPr lang="en-US" dirty="0"/>
              <a:t>,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Verdana</a:t>
            </a:r>
            <a:r>
              <a:rPr lang="en-US" dirty="0"/>
              <a:t>) </a:t>
            </a:r>
          </a:p>
          <a:p>
            <a:r>
              <a:rPr lang="en-US" dirty="0"/>
              <a:t>Use Font size minimum 28</a:t>
            </a:r>
          </a:p>
          <a:p>
            <a:r>
              <a:rPr lang="en-US" dirty="0"/>
              <a:t>Choose contrasting </a:t>
            </a:r>
            <a:r>
              <a:rPr lang="en-US" dirty="0" err="1"/>
              <a:t>colours</a:t>
            </a:r>
            <a:r>
              <a:rPr lang="en-US" dirty="0"/>
              <a:t> 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549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77" y="163773"/>
            <a:ext cx="11286698" cy="136281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br>
              <a:rPr lang="en-US" sz="4000" b="1" dirty="0"/>
            </a:br>
            <a:r>
              <a:rPr lang="en-US" sz="4000" b="1" dirty="0"/>
              <a:t>Act 6</a:t>
            </a:r>
            <a:br>
              <a:rPr lang="en-US" sz="4000" b="1" dirty="0"/>
            </a:br>
            <a:r>
              <a:rPr lang="en-US" sz="4000" b="1" dirty="0"/>
              <a:t>Design a slide for your 5-min OP on FYP report introduction</a:t>
            </a:r>
            <a:br>
              <a:rPr lang="en-US" b="1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77" y="1785258"/>
            <a:ext cx="10903423" cy="4391706"/>
          </a:xfrm>
        </p:spPr>
        <p:txBody>
          <a:bodyPr/>
          <a:lstStyle/>
          <a:p>
            <a:r>
              <a:rPr lang="en-US" dirty="0"/>
              <a:t>Design a slide for your OP: Go to </a:t>
            </a:r>
            <a:r>
              <a:rPr lang="en-US" dirty="0" err="1"/>
              <a:t>NTUlearn</a:t>
            </a:r>
            <a:r>
              <a:rPr lang="en-US" dirty="0"/>
              <a:t>&gt; Google Docs Platform</a:t>
            </a:r>
          </a:p>
          <a:p>
            <a:r>
              <a:rPr lang="en-US" dirty="0"/>
              <a:t>Share your slide with team and class</a:t>
            </a:r>
          </a:p>
          <a:p>
            <a:r>
              <a:rPr lang="en-US" dirty="0"/>
              <a:t>Provide comments for one another’s slides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EA2F-403B-4231-AF66-8240D76602A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30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D8F82-3212-C2FA-60EA-8FB3D8B6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639520"/>
            <a:ext cx="3689822" cy="1719072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Rehearse with Coach </a:t>
            </a:r>
            <a:endParaRPr lang="en-SG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22BD0-A56B-0157-A78F-F1B782C2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807208"/>
            <a:ext cx="4223657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Slide Show &gt; Rehearse with Coach</a:t>
            </a:r>
          </a:p>
          <a:p>
            <a:endParaRPr lang="en-SG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5C903-8FD4-9FA5-A710-20AE4896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55" y="640080"/>
            <a:ext cx="6420638" cy="57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9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  <a:solidFill>
            <a:srgbClr val="92D050"/>
          </a:solidFill>
        </p:spPr>
        <p:txBody>
          <a:bodyPr/>
          <a:lstStyle/>
          <a:p>
            <a:r>
              <a:rPr lang="en-US" b="1" dirty="0"/>
              <a:t>Act 7: Handling Q and A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Discuss in your team how to manage the following scenarios: </a:t>
            </a:r>
          </a:p>
          <a:p>
            <a:pPr marL="514350" indent="-514350">
              <a:buAutoNum type="arabicPeriod"/>
            </a:pPr>
            <a:r>
              <a:rPr lang="en-US" dirty="0"/>
              <a:t>How to manage questions that I have no answers for?</a:t>
            </a:r>
          </a:p>
          <a:p>
            <a:pPr marL="514350" indent="-514350">
              <a:buAutoNum type="arabicPeriod"/>
            </a:pPr>
            <a:r>
              <a:rPr lang="en-US" dirty="0"/>
              <a:t>Do I look at questioner or audience at large when answering questions? </a:t>
            </a:r>
          </a:p>
          <a:p>
            <a:pPr marL="514350" indent="-514350">
              <a:buAutoNum type="arabicPeriod"/>
            </a:pPr>
            <a:r>
              <a:rPr lang="en-US" dirty="0"/>
              <a:t>How do I handle very lengthy and complex questions?</a:t>
            </a:r>
          </a:p>
          <a:p>
            <a:pPr marL="514350" indent="-514350">
              <a:buAutoNum type="arabicPeriod"/>
            </a:pPr>
            <a:r>
              <a:rPr lang="en-US" dirty="0"/>
              <a:t>What is a preferred style and tone for presenters when answering questions? </a:t>
            </a:r>
          </a:p>
          <a:p>
            <a:pPr marL="514350" indent="-514350">
              <a:buAutoNum type="arabicPeriod"/>
            </a:pPr>
            <a:r>
              <a:rPr lang="en-US" dirty="0"/>
              <a:t>Shall I take some time to think before I answer any question?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028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696" y="365126"/>
            <a:ext cx="10412103" cy="1013298"/>
          </a:xfrm>
          <a:solidFill>
            <a:srgbClr val="FFFF00"/>
          </a:solidFill>
        </p:spPr>
        <p:txBody>
          <a:bodyPr/>
          <a:lstStyle/>
          <a:p>
            <a:r>
              <a:rPr lang="en-US" b="1" dirty="0"/>
              <a:t>Assignment 2: Oral Presentation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Refer to Assignment 2 in </a:t>
            </a:r>
            <a:r>
              <a:rPr lang="en-US" dirty="0" err="1"/>
              <a:t>coursebook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Read and understand task</a:t>
            </a:r>
          </a:p>
          <a:p>
            <a:pPr marL="514350" indent="-514350">
              <a:buAutoNum type="arabicPeriod"/>
            </a:pPr>
            <a:r>
              <a:rPr lang="en-US" dirty="0"/>
              <a:t>Prepare a 5-min OP on your FYP report introduction.</a:t>
            </a:r>
          </a:p>
          <a:p>
            <a:pPr marL="514350" indent="-514350">
              <a:buAutoNum type="arabicPeriod"/>
            </a:pPr>
            <a:r>
              <a:rPr lang="en-US" dirty="0"/>
              <a:t>Be ready to answer questions from your peers after OP. </a:t>
            </a:r>
          </a:p>
          <a:p>
            <a:pPr marL="514350" indent="-514350">
              <a:buAutoNum type="arabicPeriod"/>
            </a:pPr>
            <a:r>
              <a:rPr lang="en-US" b="1" dirty="0"/>
              <a:t>Submit slides </a:t>
            </a:r>
            <a:r>
              <a:rPr lang="en-US" dirty="0"/>
              <a:t>(softcopy) one day before OP via </a:t>
            </a:r>
            <a:r>
              <a:rPr lang="en-US" dirty="0" err="1"/>
              <a:t>NTUlearn</a:t>
            </a:r>
            <a:r>
              <a:rPr lang="en-US" dirty="0"/>
              <a:t>&gt; Assignment&gt;Assignment 2 folder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573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Purpose, audience and context</a:t>
            </a:r>
          </a:p>
          <a:p>
            <a:r>
              <a:rPr lang="en-US" dirty="0"/>
              <a:t>Content organization</a:t>
            </a:r>
          </a:p>
          <a:p>
            <a:r>
              <a:rPr lang="en-US" dirty="0"/>
              <a:t>Delivery skills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Managing Q and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Post-lesson thoughts: How to apply all the knowledge and skills learned to real-life tasks of presentation?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564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Post-tutorial tasks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up on Unit 8 &lt;Email-writing at the workplace&gt;</a:t>
            </a:r>
          </a:p>
          <a:p>
            <a:r>
              <a:rPr lang="en-US" dirty="0"/>
              <a:t>Start preparing for Assignment 2</a:t>
            </a:r>
          </a:p>
          <a:p>
            <a:r>
              <a:rPr lang="en-US" b="1" dirty="0"/>
              <a:t>Sign up for preferred slots on Google Docs platform after this class </a:t>
            </a:r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7193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10" y="191070"/>
            <a:ext cx="11326775" cy="5595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Activity 1: Know your purpose, audience and context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4651" y="928049"/>
          <a:ext cx="10989291" cy="556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29500" y="2008938"/>
            <a:ext cx="293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Q1: What is the purpose of your FYP presentation?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630" y="4851399"/>
            <a:ext cx="2327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Q3: What is the appropriate style and tone?  </a:t>
            </a:r>
            <a:endParaRPr lang="en-SG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321800" y="4989899"/>
            <a:ext cx="2196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Q2: Who is your audience? 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94009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88" y="191070"/>
            <a:ext cx="10671413" cy="586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Know your purpose, audience and context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569251"/>
              </p:ext>
            </p:extLst>
          </p:nvPr>
        </p:nvGraphicFramePr>
        <p:xfrm>
          <a:off x="910230" y="928049"/>
          <a:ext cx="10671413" cy="5631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55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/>
          <a:p>
            <a:r>
              <a:rPr lang="en-US" b="1" dirty="0"/>
              <a:t>Oral Presentation: Three main components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590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48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069"/>
            <a:ext cx="10515600" cy="928047"/>
          </a:xfrm>
        </p:spPr>
        <p:txBody>
          <a:bodyPr/>
          <a:lstStyle/>
          <a:p>
            <a:r>
              <a:rPr lang="en-US" b="1" dirty="0"/>
              <a:t>IBC Approach: An Outline for your OP</a:t>
            </a:r>
            <a:endParaRPr lang="en-SG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088001"/>
              </p:ext>
            </p:extLst>
          </p:nvPr>
        </p:nvGraphicFramePr>
        <p:xfrm>
          <a:off x="838200" y="1392072"/>
          <a:ext cx="9861645" cy="5145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95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069"/>
            <a:ext cx="10515600" cy="859809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Attention grabbers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29803"/>
            <a:ext cx="10515600" cy="859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Activity 2: Provide some examples of attention grabbers</a:t>
            </a:r>
          </a:p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28300"/>
            <a:ext cx="752787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Opening tactic that captures the imagination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Brief, catchy, well-rehearsed and relevant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At the start of a talk</a:t>
            </a:r>
          </a:p>
        </p:txBody>
      </p:sp>
    </p:spTree>
    <p:extLst>
      <p:ext uri="{BB962C8B-B14F-4D97-AF65-F5344CB8AC3E}">
        <p14:creationId xmlns:p14="http://schemas.microsoft.com/office/powerpoint/2010/main" val="9367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Activity 3: </a:t>
            </a:r>
            <a:r>
              <a:rPr lang="en-US" b="1" dirty="0" err="1"/>
              <a:t>Analysing</a:t>
            </a:r>
            <a:r>
              <a:rPr lang="en-US" b="1" dirty="0"/>
              <a:t> Assignment 2 (OP)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81199"/>
            <a:ext cx="10677939" cy="45116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important instructions?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Provide an outline for your coming OP. Post it via Padlet: </a:t>
            </a:r>
            <a:r>
              <a:rPr lang="en-US" sz="3200" dirty="0">
                <a:hlinkClick r:id="rId2"/>
              </a:rPr>
              <a:t>https://padlet.com/chengcp2018/oral-presentation-outline-zp1ocozdoqm3ov2p</a:t>
            </a:r>
            <a:endParaRPr lang="en-US" sz="3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NB. All posts will be deleted after this class, please save your outline for your own use.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366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123B6372E2D842935C3857BAF37DE8" ma:contentTypeVersion="14" ma:contentTypeDescription="Create a new document." ma:contentTypeScope="" ma:versionID="7ba91cf0be8f6e02084c1aeb611208e0">
  <xsd:schema xmlns:xsd="http://www.w3.org/2001/XMLSchema" xmlns:xs="http://www.w3.org/2001/XMLSchema" xmlns:p="http://schemas.microsoft.com/office/2006/metadata/properties" xmlns:ns3="4c5673e4-c1ba-4f46-a498-d4998819c393" xmlns:ns4="a83b30a6-7256-4bb1-b1bf-1f80626e9563" targetNamespace="http://schemas.microsoft.com/office/2006/metadata/properties" ma:root="true" ma:fieldsID="a166f80646e3699cd682cc3ce8c37816" ns3:_="" ns4:_="">
    <xsd:import namespace="4c5673e4-c1ba-4f46-a498-d4998819c393"/>
    <xsd:import namespace="a83b30a6-7256-4bb1-b1bf-1f80626e95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5673e4-c1ba-4f46-a498-d4998819c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b30a6-7256-4bb1-b1bf-1f80626e956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7FAB53-5248-42A6-BB65-88F402E70A6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a83b30a6-7256-4bb1-b1bf-1f80626e9563"/>
    <ds:schemaRef ds:uri="http://schemas.openxmlformats.org/package/2006/metadata/core-properties"/>
    <ds:schemaRef ds:uri="4c5673e4-c1ba-4f46-a498-d4998819c39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21CB93B-C5C5-4B1D-B4E1-C430B4E8F4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A8F26C-4A06-40DD-91AB-AFAE845EFC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5673e4-c1ba-4f46-a498-d4998819c393"/>
    <ds:schemaRef ds:uri="a83b30a6-7256-4bb1-b1bf-1f80626e95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917</Words>
  <Application>Microsoft Office PowerPoint</Application>
  <PresentationFormat>Widescreen</PresentationFormat>
  <Paragraphs>191</Paragraphs>
  <Slides>26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Verdana</vt:lpstr>
      <vt:lpstr>Wingdings</vt:lpstr>
      <vt:lpstr>Office Theme</vt:lpstr>
      <vt:lpstr>Oral Presentation</vt:lpstr>
      <vt:lpstr>Lesson Outline</vt:lpstr>
      <vt:lpstr>Activity 1: Know your purpose, audience and context</vt:lpstr>
      <vt:lpstr>Know your purpose, audience and context</vt:lpstr>
      <vt:lpstr>Oral Presentation: Three main components</vt:lpstr>
      <vt:lpstr>Content Organization</vt:lpstr>
      <vt:lpstr>IBC Approach: An Outline for your OP</vt:lpstr>
      <vt:lpstr>Attention grabbers</vt:lpstr>
      <vt:lpstr>Activity 3: Analysing Assignment 2 (OP)</vt:lpstr>
      <vt:lpstr>OP outline using IBC approach</vt:lpstr>
      <vt:lpstr>Developing key messages in OP</vt:lpstr>
      <vt:lpstr>Organisation tips</vt:lpstr>
      <vt:lpstr>Transitional Devices: Add more to the list below</vt:lpstr>
      <vt:lpstr>Delivery</vt:lpstr>
      <vt:lpstr>Delivery</vt:lpstr>
      <vt:lpstr>Act 5: Intonation Practice</vt:lpstr>
      <vt:lpstr>Fun fact: A perfect voice?</vt:lpstr>
      <vt:lpstr>Using Gestures and Body Language in OP</vt:lpstr>
      <vt:lpstr> Visual Aids</vt:lpstr>
      <vt:lpstr>Preparation of PPT slides</vt:lpstr>
      <vt:lpstr> Act 6 Design a slide for your 5-min OP on FYP report introduction </vt:lpstr>
      <vt:lpstr>Rehearse with Coach </vt:lpstr>
      <vt:lpstr>Act 7: Handling Q and A</vt:lpstr>
      <vt:lpstr>Assignment 2: Oral Presentation</vt:lpstr>
      <vt:lpstr>Summary</vt:lpstr>
      <vt:lpstr>Post-tutorial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</dc:title>
  <dc:creator>LEE Choong Peng Jean (Dr)</dc:creator>
  <cp:lastModifiedBy>LEE Choong Peng Jean (Dr)</cp:lastModifiedBy>
  <cp:revision>54</cp:revision>
  <dcterms:created xsi:type="dcterms:W3CDTF">2022-10-01T07:15:53Z</dcterms:created>
  <dcterms:modified xsi:type="dcterms:W3CDTF">2023-10-16T10:31:32Z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0x01010091123B6372E2D842935C3857BAF37DE8</vt:lpwstr>
  </property>
</Properties>
</file>